
<file path=[Content_Types].xml><?xml version="1.0" encoding="utf-8"?>
<Types xmlns="http://schemas.openxmlformats.org/package/2006/content-types">
  <Override PartName="/ppt/slideMasters/slideMaster3.xml" ContentType="application/vnd.openxmlformats-officedocument.presentationml.slideMaster+xml"/>
  <Override PartName="/ppt/slides/slide47.xml" ContentType="application/vnd.openxmlformats-officedocument.presentationml.slide+xml"/>
  <Override PartName="/ppt/slides/slide58.xml" ContentType="application/vnd.openxmlformats-officedocument.presentationml.slide+xml"/>
  <Override PartName="/ppt/slideLayouts/slideLayout57.xml" ContentType="application/vnd.openxmlformats-officedocument.presentationml.slideLayout+xml"/>
  <Override PartName="/ppt/theme/theme5.xml" ContentType="application/vnd.openxmlformats-officedocument.theme+xml"/>
  <Override PartName="/ppt/notesSlides/notesSlide2.xml" ContentType="application/vnd.openxmlformats-officedocument.presentationml.notesSlide+xml"/>
  <Override PartName="/ppt/slides/slide36.xml" ContentType="application/vnd.openxmlformats-officedocument.presentationml.slide+xml"/>
  <Override PartName="/ppt/slideLayouts/slideLayout46.xml" ContentType="application/vnd.openxmlformats-officedocument.presentationml.slideLayout+xml"/>
  <Override PartName="/ppt/notesSlides/notesSlide38.xml" ContentType="application/vnd.openxmlformats-officedocument.presentationml.notesSlide+xml"/>
  <Override PartName="/ppt/notesSlides/notesSlide49.xml" ContentType="application/vnd.openxmlformats-officedocument.presentationml.notesSlide+xml"/>
  <Override PartName="/ppt/slides/slide25.xml" ContentType="application/vnd.openxmlformats-officedocument.presentationml.slide+xml"/>
  <Override PartName="/ppt/slideLayouts/slideLayout2.xml" ContentType="application/vnd.openxmlformats-officedocument.presentationml.slideLayout+xml"/>
  <Override PartName="/ppt/slideLayouts/slideLayout35.xml" ContentType="application/vnd.openxmlformats-officedocument.presentationml.slideLayout+xml"/>
  <Override PartName="/ppt/notesSlides/notesSlide27.xml" ContentType="application/vnd.openxmlformats-officedocument.presentationml.notesSlide+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Layouts/slideLayout24.xml" ContentType="application/vnd.openxmlformats-officedocument.presentationml.slideLayout+xml"/>
  <Override PartName="/ppt/slideLayouts/slideLayout42.xml" ContentType="application/vnd.openxmlformats-officedocument.presentationml.slideLayout+xml"/>
  <Override PartName="/ppt/slideLayouts/slideLayout60.xml" ContentType="application/vnd.openxmlformats-officedocument.presentationml.slideLayout+xml"/>
  <Override PartName="/ppt/notesSlides/notesSlide16.xml" ContentType="application/vnd.openxmlformats-officedocument.presentationml.notesSlide+xml"/>
  <Override PartName="/ppt/notesSlides/notesSlide34.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20.xml" ContentType="application/vnd.openxmlformats-officedocument.presentationml.slideLayout+xml"/>
  <Override PartName="/ppt/slideLayouts/slideLayout31.xml" ContentType="application/vnd.openxmlformats-officedocument.presentationml.slideLayout+xml"/>
  <Override PartName="/ppt/notesSlides/notesSlide23.xml" ContentType="application/vnd.openxmlformats-officedocument.presentationml.notesSlide+xml"/>
  <Override PartName="/ppt/notesSlides/notesSlide41.xml" ContentType="application/vnd.openxmlformats-officedocument.presentationml.notesSlide+xml"/>
  <Override PartName="/ppt/notesSlides/notesSlide52.xml" ContentType="application/vnd.openxmlformats-officedocument.presentationml.notesSlide+xml"/>
  <Override PartName="/docProps/custom.xml" ContentType="application/vnd.openxmlformats-officedocument.custom-properties+xml"/>
  <Override PartName="/ppt/notesSlides/notesSlide12.xml" ContentType="application/vnd.openxmlformats-officedocument.presentationml.notesSlide+xml"/>
  <Override PartName="/ppt/notesSlides/notesSlide30.xml" ContentType="application/vnd.openxmlformats-officedocument.presentationml.notesSlide+xml"/>
  <Override PartName="/ppt/notesSlides/notesSlide7.xml" ContentType="application/vnd.openxmlformats-officedocument.presentationml.notesSlide+xml"/>
  <Override PartName="/ppt/slideMasters/slideMaster4.xml" ContentType="application/vnd.openxmlformats-officedocument.presentationml.slideMaster+xml"/>
  <Override PartName="/ppt/slides/slide9.xml" ContentType="application/vnd.openxmlformats-officedocument.presentationml.slide+xml"/>
  <Override PartName="/ppt/slides/slide59.xml" ContentType="application/vnd.openxmlformats-officedocument.presentationml.slide+xml"/>
  <Override PartName="/ppt/viewProps.xml" ContentType="application/vnd.openxmlformats-officedocument.presentationml.viewProps+xml"/>
  <Override PartName="/ppt/theme/theme6.xml" ContentType="application/vnd.openxmlformats-officedocument.theme+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s/slide66.xml" ContentType="application/vnd.openxmlformats-officedocument.presentationml.slide+xml"/>
  <Override PartName="/ppt/slideLayouts/slideLayout7.xml" ContentType="application/vnd.openxmlformats-officedocument.presentationml.slideLayout+xml"/>
  <Default Extension="png" ContentType="image/png"/>
  <Override PartName="/ppt/slideLayouts/slideLayout29.xml" ContentType="application/vnd.openxmlformats-officedocument.presentationml.slideLayout+xml"/>
  <Override PartName="/ppt/slideLayouts/slideLayout58.xml" ContentType="application/vnd.openxmlformats-officedocument.presentationml.slideLayout+xml"/>
  <Override PartName="/ppt/notesSlides/notesSlide3.xml" ContentType="application/vnd.openxmlformats-officedocument.presentationml.notesSlide+xml"/>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presProps.xml" ContentType="application/vnd.openxmlformats-officedocument.presentationml.presProps+xml"/>
  <Override PartName="/ppt/slideLayouts/slideLayout18.xml" ContentType="application/vnd.openxmlformats-officedocument.presentationml.slideLayout+xml"/>
  <Override PartName="/ppt/theme/theme2.xml" ContentType="application/vnd.openxmlformats-officedocument.theme+xml"/>
  <Override PartName="/ppt/slideLayouts/slideLayout36.xml" ContentType="application/vnd.openxmlformats-officedocument.presentationml.slideLayout+xml"/>
  <Override PartName="/ppt/slideLayouts/slideLayout47.xml" ContentType="application/vnd.openxmlformats-officedocument.presentationml.slideLayout+xml"/>
  <Override PartName="/ppt/notesSlides/notesSlide3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s/slide44.xml" ContentType="application/vnd.openxmlformats-officedocument.presentationml.slide+xml"/>
  <Override PartName="/ppt/slides/slide62.xml" ContentType="application/vnd.openxmlformats-officedocument.presentationml.slide+xml"/>
  <Override PartName="/ppt/slideLayouts/slideLayout3.xml" ContentType="application/vnd.openxmlformats-officedocument.presentationml.slideLayout+xml"/>
  <Override PartName="/ppt/slideLayouts/slideLayout25.xml" ContentType="application/vnd.openxmlformats-officedocument.presentationml.slideLayout+xml"/>
  <Override PartName="/ppt/slideLayouts/slideLayout43.xml" ContentType="application/vnd.openxmlformats-officedocument.presentationml.slideLayout+xml"/>
  <Override PartName="/ppt/slideLayouts/slideLayout54.xml" ContentType="application/vnd.openxmlformats-officedocument.presentationml.slideLayout+xml"/>
  <Override PartName="/ppt/notesSlides/notesSlide17.xml" ContentType="application/vnd.openxmlformats-officedocument.presentationml.notesSlide+xml"/>
  <Override PartName="/ppt/notesSlides/notesSlide28.xml" ContentType="application/vnd.openxmlformats-officedocument.presentationml.notesSlide+xml"/>
  <Override PartName="/ppt/notesSlides/notesSlide46.xml" ContentType="application/vnd.openxmlformats-officedocument.presentationml.notesSlide+xml"/>
  <Override PartName="/ppt/presentation.xml" ContentType="application/vnd.openxmlformats-officedocument.presentationml.presentation.main+xml"/>
  <Override PartName="/ppt/slides/slide22.xml" ContentType="application/vnd.openxmlformats-officedocument.presentationml.slide+xml"/>
  <Override PartName="/ppt/slides/slide51.xml" ContentType="application/vnd.openxmlformats-officedocument.presentationml.slide+xml"/>
  <Override PartName="/ppt/slideLayouts/slideLayout14.xml" ContentType="application/vnd.openxmlformats-officedocument.presentationml.slideLayout+xml"/>
  <Override PartName="/ppt/slideLayouts/slideLayout32.xml" ContentType="application/vnd.openxmlformats-officedocument.presentationml.slideLayout+xml"/>
  <Override PartName="/ppt/notesSlides/notesSlide24.xml" ContentType="application/vnd.openxmlformats-officedocument.presentationml.notesSlide+xml"/>
  <Override PartName="/ppt/notesSlides/notesSlide35.xml" ContentType="application/vnd.openxmlformats-officedocument.presentationml.notesSlide+xml"/>
  <Override PartName="/ppt/notesSlides/notesSlide53.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40.xml" ContentType="application/vnd.openxmlformats-officedocument.presentationml.slide+xml"/>
  <Override PartName="/ppt/slideLayouts/slideLayout21.xml" ContentType="application/vnd.openxmlformats-officedocument.presentationml.slideLayout+xml"/>
  <Override PartName="/ppt/slideLayouts/slideLayout50.xml" ContentType="application/vnd.openxmlformats-officedocument.presentationml.slideLayout+xml"/>
  <Override PartName="/ppt/notesSlides/notesSlide13.xml" ContentType="application/vnd.openxmlformats-officedocument.presentationml.notesSlide+xml"/>
  <Override PartName="/ppt/notesSlides/notesSlide42.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Default Extension="gif" ContentType="image/gif"/>
  <Override PartName="/ppt/notesSlides/notesSlide20.xml" ContentType="application/vnd.openxmlformats-officedocument.presentationml.notesSlide+xml"/>
  <Override PartName="/ppt/notesSlides/notesSlide31.xml" ContentType="application/vnd.openxmlformats-officedocument.presentationml.notesSlide+xml"/>
  <Override PartName="/ppt/slideMasters/slideMaster5.xml" ContentType="application/vnd.openxmlformats-officedocument.presentationml.slideMaster+xml"/>
  <Override PartName="/ppt/slides/slide49.xml" ContentType="application/vnd.openxmlformats-officedocument.presentationml.slide+xml"/>
  <Override PartName="/ppt/slideLayouts/slideLayout59.xml" ContentType="application/vnd.openxmlformats-officedocument.presentationml.slideLayout+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slideLayouts/slideLayout4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55.xml" ContentType="application/vnd.openxmlformats-officedocument.presentationml.slideLayout+xml"/>
  <Override PartName="/ppt/notesSlides/notesSlide29.xml" ContentType="application/vnd.openxmlformats-officedocument.presentationml.notesSlide+xml"/>
  <Override PartName="/ppt/notesSlides/notesSlide47.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Layouts/slideLayout15.xml" ContentType="application/vnd.openxmlformats-officedocument.presentationml.slideLayout+xml"/>
  <Override PartName="/ppt/slideLayouts/slideLayout26.xml" ContentType="application/vnd.openxmlformats-officedocument.presentationml.slideLayout+xml"/>
  <Override PartName="/ppt/slideLayouts/slideLayout44.xml" ContentType="application/vnd.openxmlformats-officedocument.presentationml.slideLayout+xml"/>
  <Override PartName="/ppt/notesSlides/notesSlide18.xml" ContentType="application/vnd.openxmlformats-officedocument.presentationml.notesSlide+xml"/>
  <Override PartName="/ppt/notesSlides/notesSlide36.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Layouts/slideLayout22.xml" ContentType="application/vnd.openxmlformats-officedocument.presentationml.slideLayout+xml"/>
  <Override PartName="/ppt/slideLayouts/slideLayout33.xml" ContentType="application/vnd.openxmlformats-officedocument.presentationml.slideLayout+xml"/>
  <Override PartName="/ppt/slideLayouts/slideLayout51.xml" ContentType="application/vnd.openxmlformats-officedocument.presentationml.slideLayout+xml"/>
  <Override PartName="/ppt/notesSlides/notesSlide25.xml" ContentType="application/vnd.openxmlformats-officedocument.presentationml.notesSlide+xml"/>
  <Override PartName="/ppt/notesSlides/notesSlide43.xml" ContentType="application/vnd.openxmlformats-officedocument.presentationml.notesSlide+xml"/>
  <Override PartName="/ppt/notesSlides/notesSlide54.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slideLayouts/slideLayout40.xml" ContentType="application/vnd.openxmlformats-officedocument.presentationml.slideLayout+xml"/>
  <Override PartName="/ppt/notesSlides/notesSlide14.xml" ContentType="application/vnd.openxmlformats-officedocument.presentationml.notesSlide+xml"/>
  <Override PartName="/ppt/notesSlides/notesSlide32.xml" ContentType="application/vnd.openxmlformats-officedocument.presentationml.notesSl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notesSlides/notesSlide50.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Masters/slideMaster2.xml" ContentType="application/vnd.openxmlformats-officedocument.presentationml.slideMaster+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Layouts/slideLayout38.xml" ContentType="application/vnd.openxmlformats-officedocument.presentationml.slideLayout+xml"/>
  <Override PartName="/ppt/theme/theme4.xml" ContentType="application/vnd.openxmlformats-officedocument.theme+xml"/>
  <Override PartName="/ppt/slideLayouts/slideLayout49.xml" ContentType="application/vnd.openxmlformats-officedocument.presentationml.slideLayout+xml"/>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Layouts/slideLayout5.xml" ContentType="application/vnd.openxmlformats-officedocument.presentationml.slideLayout+xml"/>
  <Override PartName="/ppt/slideLayouts/slideLayout27.xml" ContentType="application/vnd.openxmlformats-officedocument.presentationml.slideLayout+xml"/>
  <Override PartName="/ppt/slideLayouts/slideLayout45.xml" ContentType="application/vnd.openxmlformats-officedocument.presentationml.slideLayout+xml"/>
  <Override PartName="/ppt/slideLayouts/slideLayout56.xml" ContentType="application/vnd.openxmlformats-officedocument.presentationml.slideLayout+xml"/>
  <Override PartName="/ppt/notesSlides/notesSlide19.xml" ContentType="application/vnd.openxmlformats-officedocument.presentationml.notesSlide+xml"/>
  <Override PartName="/ppt/notesSlides/notesSlide48.xml" ContentType="application/vnd.openxmlformats-officedocument.presentationml.notesSlide+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Layouts/slideLayout16.xml" ContentType="application/vnd.openxmlformats-officedocument.presentationml.slideLayout+xml"/>
  <Override PartName="/ppt/slideLayouts/slideLayout34.xml" ContentType="application/vnd.openxmlformats-officedocument.presentationml.slideLayout+xml"/>
  <Default Extension="jpeg" ContentType="image/jpeg"/>
  <Override PartName="/ppt/notesSlides/notesSlide37.xml" ContentType="application/vnd.openxmlformats-officedocument.presentationml.notesSlide+xml"/>
  <Override PartName="/ppt/notesSlides/notesSlide55.xml" ContentType="application/vnd.openxmlformats-officedocument.presentationml.notesSlide+xml"/>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slideLayouts/slideLayout23.xml" ContentType="application/vnd.openxmlformats-officedocument.presentationml.slideLayout+xml"/>
  <Override PartName="/ppt/slideLayouts/slideLayout41.xml" ContentType="application/vnd.openxmlformats-officedocument.presentationml.slideLayout+xml"/>
  <Override PartName="/ppt/slideLayouts/slideLayout52.xml" ContentType="application/vnd.openxmlformats-officedocument.presentationml.slideLayout+xml"/>
  <Override PartName="/ppt/notesSlides/notesSlide15.xml" ContentType="application/vnd.openxmlformats-officedocument.presentationml.notesSlide+xml"/>
  <Override PartName="/ppt/notesSlides/notesSlide26.xml" ContentType="application/vnd.openxmlformats-officedocument.presentationml.notesSlide+xml"/>
  <Override PartName="/ppt/notesSlides/notesSlide44.xml" ContentType="application/vnd.openxmlformats-officedocument.presentationml.notesSlide+xml"/>
  <Override PartName="/ppt/slides/slide20.xml" ContentType="application/vnd.openxmlformats-officedocument.presentationml.slide+xml"/>
  <Override PartName="/ppt/slideLayouts/slideLayout12.xml" ContentType="application/vnd.openxmlformats-officedocument.presentationml.slideLayout+xml"/>
  <Override PartName="/ppt/slideLayouts/slideLayout30.xml" ContentType="application/vnd.openxmlformats-officedocument.presentationml.slideLayout+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notesSlides/notesSlide51.xml" ContentType="application/vnd.openxmlformats-officedocument.presentationml.notesSlide+xml"/>
  <Override PartName="/ppt/notesSlides/notesSlide11.xml" ContentType="application/vnd.openxmlformats-officedocument.presentationml.notesSlide+xml"/>
  <Override PartName="/ppt/notesSlides/notesSlide40.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slides/slide29.xml" ContentType="application/vnd.openxmlformats-officedocument.presentationml.slide+xml"/>
  <Override PartName="/ppt/slideLayouts/slideLayout39.xml" ContentType="application/vnd.openxmlformats-officedocument.presentationml.slideLayout+xml"/>
  <Override PartName="/ppt/slides/slide4.xml" ContentType="application/vnd.openxmlformats-officedocument.presentationml.slide+xml"/>
  <Override PartName="/ppt/slides/slide18.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Layouts/slideLayout28.xml" ContentType="application/vnd.openxmlformats-officedocument.presentationml.slideLayout+xml"/>
  <Override PartName="/ppt/slides/slide43.xml" ContentType="application/vnd.openxmlformats-officedocument.presentationml.slide+xml"/>
  <Override PartName="/ppt/theme/theme1.xml" ContentType="application/vnd.openxmlformats-officedocument.theme+xml"/>
  <Override PartName="/ppt/slideLayouts/slideLayout53.xml" ContentType="application/vnd.openxmlformats-officedocument.presentationml.slideLayout+xml"/>
  <Override PartName="/ppt/notesSlides/notesSlide45.xml" ContentType="application/vnd.openxmlformats-officedocument.presentationml.notesSlide+xml"/>
  <Override PartName="/ppt/notesSlides/notesSlide56.xml" ContentType="application/vnd.openxmlformats-officedocument.presentationml.notesSlid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 id="2147483674" r:id="rId3"/>
    <p:sldMasterId id="2147483687" r:id="rId4"/>
    <p:sldMasterId id="2147483700" r:id="rId5"/>
  </p:sldMasterIdLst>
  <p:notesMasterIdLst>
    <p:notesMasterId r:id="rId73"/>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Lst>
  <p:sldSz cx="9144000" cy="5143500" type="screen16x9"/>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p:scale>
          <a:sx n="150" d="100"/>
          <a:sy n="150" d="100"/>
        </p:scale>
        <p:origin x="-420" y="-78"/>
      </p:cViewPr>
      <p:guideLst>
        <p:guide orient="horz" pos="162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slide" Target="slides/slide58.xml"/><Relationship Id="rId68" Type="http://schemas.openxmlformats.org/officeDocument/2006/relationships/slide" Target="slides/slide63.xml"/><Relationship Id="rId76" Type="http://schemas.openxmlformats.org/officeDocument/2006/relationships/theme" Target="theme/theme1.xml"/><Relationship Id="rId7" Type="http://schemas.openxmlformats.org/officeDocument/2006/relationships/slide" Target="slides/slide2.xml"/><Relationship Id="rId71" Type="http://schemas.openxmlformats.org/officeDocument/2006/relationships/slide" Target="slides/slide66.xml"/><Relationship Id="rId2" Type="http://schemas.openxmlformats.org/officeDocument/2006/relationships/slideMaster" Target="slideMasters/slideMaster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slide" Target="slides/slide61.xml"/><Relationship Id="rId74" Type="http://schemas.openxmlformats.org/officeDocument/2006/relationships/presProps" Target="presProps.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61" Type="http://schemas.openxmlformats.org/officeDocument/2006/relationships/slide" Target="slides/slide56.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77" Type="http://schemas.openxmlformats.org/officeDocument/2006/relationships/tableStyles" Target="tableStyles.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94" name="PlaceHolder 1"/>
          <p:cNvSpPr>
            <a:spLocks noGrp="1"/>
          </p:cNvSpPr>
          <p:nvPr>
            <p:ph type="body"/>
          </p:nvPr>
        </p:nvSpPr>
        <p:spPr>
          <a:xfrm>
            <a:off x="756000" y="5078520"/>
            <a:ext cx="6047640" cy="4811040"/>
          </a:xfrm>
          <a:prstGeom prst="rect">
            <a:avLst/>
          </a:prstGeom>
        </p:spPr>
        <p:txBody>
          <a:bodyPr lIns="0" tIns="0" rIns="0" bIns="0"/>
          <a:lstStyle/>
          <a:p>
            <a:r>
              <a:rPr lang="en-GB" sz="2000" b="0" strike="noStrike" spc="-1">
                <a:solidFill>
                  <a:srgbClr val="000000"/>
                </a:solidFill>
                <a:uFill>
                  <a:solidFill>
                    <a:srgbClr val="FFFFFF"/>
                  </a:solidFill>
                </a:uFill>
                <a:latin typeface="Arial"/>
              </a:rPr>
              <a:t>Click to edit the notes format</a:t>
            </a:r>
          </a:p>
        </p:txBody>
      </p:sp>
      <p:sp>
        <p:nvSpPr>
          <p:cNvPr id="195" name="PlaceHolder 2"/>
          <p:cNvSpPr>
            <a:spLocks noGrp="1"/>
          </p:cNvSpPr>
          <p:nvPr>
            <p:ph type="hdr"/>
          </p:nvPr>
        </p:nvSpPr>
        <p:spPr>
          <a:xfrm>
            <a:off x="0" y="0"/>
            <a:ext cx="3280680" cy="534240"/>
          </a:xfrm>
          <a:prstGeom prst="rect">
            <a:avLst/>
          </a:prstGeom>
        </p:spPr>
        <p:txBody>
          <a:bodyPr lIns="0" tIns="0" rIns="0" bIns="0"/>
          <a:lstStyle/>
          <a:p>
            <a:r>
              <a:rPr lang="en-GB" sz="1400" b="0" strike="noStrike" spc="-1">
                <a:solidFill>
                  <a:srgbClr val="000000"/>
                </a:solidFill>
                <a:uFill>
                  <a:solidFill>
                    <a:srgbClr val="FFFFFF"/>
                  </a:solidFill>
                </a:uFill>
                <a:latin typeface="Times New Roman"/>
              </a:rPr>
              <a:t> </a:t>
            </a:r>
          </a:p>
        </p:txBody>
      </p:sp>
      <p:sp>
        <p:nvSpPr>
          <p:cNvPr id="196" name="PlaceHolder 3"/>
          <p:cNvSpPr>
            <a:spLocks noGrp="1"/>
          </p:cNvSpPr>
          <p:nvPr>
            <p:ph type="dt"/>
          </p:nvPr>
        </p:nvSpPr>
        <p:spPr>
          <a:xfrm>
            <a:off x="4278960" y="0"/>
            <a:ext cx="3280680" cy="534240"/>
          </a:xfrm>
          <a:prstGeom prst="rect">
            <a:avLst/>
          </a:prstGeom>
        </p:spPr>
        <p:txBody>
          <a:bodyPr lIns="0" tIns="0" rIns="0" bIns="0"/>
          <a:lstStyle/>
          <a:p>
            <a:pPr algn="r"/>
            <a:r>
              <a:rPr lang="en-GB" sz="1400" b="0" strike="noStrike" spc="-1">
                <a:solidFill>
                  <a:srgbClr val="000000"/>
                </a:solidFill>
                <a:uFill>
                  <a:solidFill>
                    <a:srgbClr val="FFFFFF"/>
                  </a:solidFill>
                </a:uFill>
                <a:latin typeface="Times New Roman"/>
              </a:rPr>
              <a:t> </a:t>
            </a:r>
          </a:p>
        </p:txBody>
      </p:sp>
      <p:sp>
        <p:nvSpPr>
          <p:cNvPr id="197" name="PlaceHolder 4"/>
          <p:cNvSpPr>
            <a:spLocks noGrp="1"/>
          </p:cNvSpPr>
          <p:nvPr>
            <p:ph type="ftr"/>
          </p:nvPr>
        </p:nvSpPr>
        <p:spPr>
          <a:xfrm>
            <a:off x="0" y="10157400"/>
            <a:ext cx="3280680" cy="534240"/>
          </a:xfrm>
          <a:prstGeom prst="rect">
            <a:avLst/>
          </a:prstGeom>
        </p:spPr>
        <p:txBody>
          <a:bodyPr lIns="0" tIns="0" rIns="0" bIns="0" anchor="b"/>
          <a:lstStyle/>
          <a:p>
            <a:r>
              <a:rPr lang="en-GB" sz="1400" b="0" strike="noStrike" spc="-1">
                <a:solidFill>
                  <a:srgbClr val="000000"/>
                </a:solidFill>
                <a:uFill>
                  <a:solidFill>
                    <a:srgbClr val="FFFFFF"/>
                  </a:solidFill>
                </a:uFill>
                <a:latin typeface="Times New Roman"/>
              </a:rPr>
              <a:t> </a:t>
            </a:r>
          </a:p>
        </p:txBody>
      </p:sp>
      <p:sp>
        <p:nvSpPr>
          <p:cNvPr id="198" name="PlaceHolder 5"/>
          <p:cNvSpPr>
            <a:spLocks noGrp="1"/>
          </p:cNvSpPr>
          <p:nvPr>
            <p:ph type="sldNum"/>
          </p:nvPr>
        </p:nvSpPr>
        <p:spPr>
          <a:xfrm>
            <a:off x="4278960" y="10157400"/>
            <a:ext cx="3280680" cy="534240"/>
          </a:xfrm>
          <a:prstGeom prst="rect">
            <a:avLst/>
          </a:prstGeom>
        </p:spPr>
        <p:txBody>
          <a:bodyPr lIns="0" tIns="0" rIns="0" bIns="0" anchor="b"/>
          <a:lstStyle/>
          <a:p>
            <a:pPr algn="r"/>
            <a:fld id="{FD211697-0706-436A-A223-71CA32971F17}" type="slidenum">
              <a:rPr lang="en-GB" sz="1400" b="0" strike="noStrike" spc="-1">
                <a:solidFill>
                  <a:srgbClr val="000000"/>
                </a:solidFill>
                <a:uFill>
                  <a:solidFill>
                    <a:srgbClr val="FFFFFF"/>
                  </a:solidFill>
                </a:uFill>
                <a:latin typeface="Times New Roman"/>
              </a:rPr>
              <a:pPr algn="r"/>
              <a:t>‹nr.›</a:t>
            </a:fld>
            <a:endParaRPr lang="en-GB" sz="1400" b="0" strike="noStrike" spc="-1">
              <a:solidFill>
                <a:srgbClr val="000000"/>
              </a:solidFill>
              <a:uFill>
                <a:solidFill>
                  <a:srgbClr val="FFFFFF"/>
                </a:solidFill>
              </a:uFill>
              <a:latin typeface="Times New Roman"/>
            </a:endParaRP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1" name="PlaceHolder 1"/>
          <p:cNvSpPr>
            <a:spLocks noGrp="1"/>
          </p:cNvSpPr>
          <p:nvPr>
            <p:ph type="body"/>
          </p:nvPr>
        </p:nvSpPr>
        <p:spPr>
          <a:xfrm>
            <a:off x="685800" y="4343400"/>
            <a:ext cx="5486040" cy="4114440"/>
          </a:xfrm>
          <a:prstGeom prst="rect">
            <a:avLst/>
          </a:prstGeom>
        </p:spPr>
        <p:txBody>
          <a:bodyPr>
            <a:normAutofit/>
          </a:bodyPr>
          <a:lstStyle/>
          <a:p>
            <a:endParaRPr lang="en-GB" sz="2000" b="0" strike="noStrike" spc="-1">
              <a:solidFill>
                <a:srgbClr val="000000"/>
              </a:solidFill>
              <a:uFill>
                <a:solidFill>
                  <a:srgbClr val="FFFFFF"/>
                </a:solidFill>
              </a:uFill>
              <a:latin typeface="Arial"/>
            </a:endParaRPr>
          </a:p>
        </p:txBody>
      </p:sp>
      <p:sp>
        <p:nvSpPr>
          <p:cNvPr id="672" name="TextShape 2"/>
          <p:cNvSpPr txBox="1"/>
          <p:nvPr/>
        </p:nvSpPr>
        <p:spPr>
          <a:xfrm>
            <a:off x="3884760" y="8685360"/>
            <a:ext cx="2971440" cy="456840"/>
          </a:xfrm>
          <a:prstGeom prst="rect">
            <a:avLst/>
          </a:prstGeom>
          <a:noFill/>
          <a:ln>
            <a:noFill/>
          </a:ln>
        </p:spPr>
        <p:txBody>
          <a:bodyPr anchor="b"/>
          <a:lstStyle/>
          <a:p>
            <a:pPr algn="r">
              <a:lnSpc>
                <a:spcPct val="100000"/>
              </a:lnSpc>
            </a:pPr>
            <a:fld id="{3B299F38-1AEC-4DC4-933C-28E97FBA8130}" type="slidenum">
              <a:rPr lang="en-GB" sz="1200" b="0" strike="noStrike" spc="-1">
                <a:solidFill>
                  <a:srgbClr val="000000"/>
                </a:solidFill>
                <a:uFill>
                  <a:solidFill>
                    <a:srgbClr val="FFFFFF"/>
                  </a:solidFill>
                </a:uFill>
                <a:latin typeface="+mn-lt"/>
                <a:ea typeface="+mn-ea"/>
              </a:rPr>
              <a:pPr algn="r">
                <a:lnSpc>
                  <a:spcPct val="100000"/>
                </a:lnSpc>
              </a:pPr>
              <a:t>1</a:t>
            </a:fld>
            <a:endParaRPr lang="en-GB" sz="1200" b="0" strike="noStrike" spc="-1">
              <a:solidFill>
                <a:srgbClr val="000000"/>
              </a:solidFill>
              <a:uFill>
                <a:solidFill>
                  <a:srgbClr val="FFFFFF"/>
                </a:solidFill>
              </a:uFill>
              <a:latin typeface="Times New Roman"/>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9" name="PlaceHolder 1"/>
          <p:cNvSpPr>
            <a:spLocks noGrp="1"/>
          </p:cNvSpPr>
          <p:nvPr>
            <p:ph type="body"/>
          </p:nvPr>
        </p:nvSpPr>
        <p:spPr>
          <a:xfrm>
            <a:off x="685800" y="4343400"/>
            <a:ext cx="5486040" cy="4114440"/>
          </a:xfrm>
          <a:prstGeom prst="rect">
            <a:avLst/>
          </a:prstGeom>
        </p:spPr>
        <p:txBody>
          <a:bodyPr>
            <a:normAutofit/>
          </a:bodyPr>
          <a:lstStyle/>
          <a:p>
            <a:endParaRPr lang="en-GB" sz="2000" b="0" strike="noStrike" spc="-1">
              <a:solidFill>
                <a:srgbClr val="000000"/>
              </a:solidFill>
              <a:uFill>
                <a:solidFill>
                  <a:srgbClr val="FFFFFF"/>
                </a:solidFill>
              </a:uFill>
              <a:latin typeface="Arial"/>
            </a:endParaRPr>
          </a:p>
        </p:txBody>
      </p:sp>
      <p:sp>
        <p:nvSpPr>
          <p:cNvPr id="690" name="TextShape 2"/>
          <p:cNvSpPr txBox="1"/>
          <p:nvPr/>
        </p:nvSpPr>
        <p:spPr>
          <a:xfrm>
            <a:off x="3884760" y="8685360"/>
            <a:ext cx="2971440" cy="456840"/>
          </a:xfrm>
          <a:prstGeom prst="rect">
            <a:avLst/>
          </a:prstGeom>
          <a:noFill/>
          <a:ln>
            <a:noFill/>
          </a:ln>
        </p:spPr>
        <p:txBody>
          <a:bodyPr anchor="b"/>
          <a:lstStyle/>
          <a:p>
            <a:pPr algn="r">
              <a:lnSpc>
                <a:spcPct val="100000"/>
              </a:lnSpc>
            </a:pPr>
            <a:fld id="{9D6729FD-F5C9-49C6-AC60-2DDD91828FEE}" type="slidenum">
              <a:rPr lang="en-GB" sz="1200" b="0" strike="noStrike" spc="-1">
                <a:solidFill>
                  <a:srgbClr val="000000"/>
                </a:solidFill>
                <a:uFill>
                  <a:solidFill>
                    <a:srgbClr val="FFFFFF"/>
                  </a:solidFill>
                </a:uFill>
                <a:latin typeface="+mn-lt"/>
                <a:ea typeface="+mn-ea"/>
              </a:rPr>
              <a:pPr algn="r">
                <a:lnSpc>
                  <a:spcPct val="100000"/>
                </a:lnSpc>
              </a:pPr>
              <a:t>12</a:t>
            </a:fld>
            <a:endParaRPr lang="en-GB" sz="1200" b="0" strike="noStrike" spc="-1">
              <a:solidFill>
                <a:srgbClr val="000000"/>
              </a:solidFill>
              <a:uFill>
                <a:solidFill>
                  <a:srgbClr val="FFFFFF"/>
                </a:solidFill>
              </a:uFill>
              <a:latin typeface="Times New Roman"/>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1" name="PlaceHolder 1"/>
          <p:cNvSpPr>
            <a:spLocks noGrp="1"/>
          </p:cNvSpPr>
          <p:nvPr>
            <p:ph type="body"/>
          </p:nvPr>
        </p:nvSpPr>
        <p:spPr>
          <a:xfrm>
            <a:off x="685800" y="4343400"/>
            <a:ext cx="5486040" cy="4114440"/>
          </a:xfrm>
          <a:prstGeom prst="rect">
            <a:avLst/>
          </a:prstGeom>
        </p:spPr>
        <p:txBody>
          <a:bodyPr>
            <a:normAutofit/>
          </a:bodyPr>
          <a:lstStyle/>
          <a:p>
            <a:endParaRPr lang="en-GB" sz="2000" b="0" strike="noStrike" spc="-1">
              <a:solidFill>
                <a:srgbClr val="000000"/>
              </a:solidFill>
              <a:uFill>
                <a:solidFill>
                  <a:srgbClr val="FFFFFF"/>
                </a:solidFill>
              </a:uFill>
              <a:latin typeface="Arial"/>
            </a:endParaRPr>
          </a:p>
        </p:txBody>
      </p:sp>
      <p:sp>
        <p:nvSpPr>
          <p:cNvPr id="692" name="TextShape 2"/>
          <p:cNvSpPr txBox="1"/>
          <p:nvPr/>
        </p:nvSpPr>
        <p:spPr>
          <a:xfrm>
            <a:off x="3884760" y="8685360"/>
            <a:ext cx="2971440" cy="456840"/>
          </a:xfrm>
          <a:prstGeom prst="rect">
            <a:avLst/>
          </a:prstGeom>
          <a:noFill/>
          <a:ln>
            <a:noFill/>
          </a:ln>
        </p:spPr>
        <p:txBody>
          <a:bodyPr anchor="b"/>
          <a:lstStyle/>
          <a:p>
            <a:pPr algn="r">
              <a:lnSpc>
                <a:spcPct val="100000"/>
              </a:lnSpc>
            </a:pPr>
            <a:fld id="{86F64658-13A0-4A57-BDF2-867615D2645C}" type="slidenum">
              <a:rPr lang="en-GB" sz="1200" b="0" strike="noStrike" spc="-1">
                <a:solidFill>
                  <a:srgbClr val="000000"/>
                </a:solidFill>
                <a:uFill>
                  <a:solidFill>
                    <a:srgbClr val="FFFFFF"/>
                  </a:solidFill>
                </a:uFill>
                <a:latin typeface="+mn-lt"/>
                <a:ea typeface="+mn-ea"/>
              </a:rPr>
              <a:pPr algn="r">
                <a:lnSpc>
                  <a:spcPct val="100000"/>
                </a:lnSpc>
              </a:pPr>
              <a:t>13</a:t>
            </a:fld>
            <a:endParaRPr lang="en-GB" sz="1200" b="0" strike="noStrike" spc="-1">
              <a:solidFill>
                <a:srgbClr val="000000"/>
              </a:solidFill>
              <a:uFill>
                <a:solidFill>
                  <a:srgbClr val="FFFFFF"/>
                </a:solidFill>
              </a:uFill>
              <a:latin typeface="Times New Roman"/>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3" name="PlaceHolder 1"/>
          <p:cNvSpPr>
            <a:spLocks noGrp="1"/>
          </p:cNvSpPr>
          <p:nvPr>
            <p:ph type="body"/>
          </p:nvPr>
        </p:nvSpPr>
        <p:spPr>
          <a:xfrm>
            <a:off x="685800" y="4343400"/>
            <a:ext cx="5486040" cy="4114440"/>
          </a:xfrm>
          <a:prstGeom prst="rect">
            <a:avLst/>
          </a:prstGeom>
        </p:spPr>
        <p:txBody>
          <a:bodyPr>
            <a:normAutofit/>
          </a:bodyPr>
          <a:lstStyle/>
          <a:p>
            <a:endParaRPr lang="en-GB" sz="2000" b="0" strike="noStrike" spc="-1">
              <a:solidFill>
                <a:srgbClr val="000000"/>
              </a:solidFill>
              <a:uFill>
                <a:solidFill>
                  <a:srgbClr val="FFFFFF"/>
                </a:solidFill>
              </a:uFill>
              <a:latin typeface="Arial"/>
            </a:endParaRPr>
          </a:p>
        </p:txBody>
      </p:sp>
      <p:sp>
        <p:nvSpPr>
          <p:cNvPr id="694" name="TextShape 2"/>
          <p:cNvSpPr txBox="1"/>
          <p:nvPr/>
        </p:nvSpPr>
        <p:spPr>
          <a:xfrm>
            <a:off x="3884760" y="8685360"/>
            <a:ext cx="2971440" cy="456840"/>
          </a:xfrm>
          <a:prstGeom prst="rect">
            <a:avLst/>
          </a:prstGeom>
          <a:noFill/>
          <a:ln>
            <a:noFill/>
          </a:ln>
        </p:spPr>
        <p:txBody>
          <a:bodyPr anchor="b"/>
          <a:lstStyle/>
          <a:p>
            <a:pPr algn="r">
              <a:lnSpc>
                <a:spcPct val="100000"/>
              </a:lnSpc>
            </a:pPr>
            <a:fld id="{B57EB234-BB21-4154-B0F6-8388ED101137}" type="slidenum">
              <a:rPr lang="en-GB" sz="1200" b="0" strike="noStrike" spc="-1">
                <a:solidFill>
                  <a:srgbClr val="000000"/>
                </a:solidFill>
                <a:uFill>
                  <a:solidFill>
                    <a:srgbClr val="FFFFFF"/>
                  </a:solidFill>
                </a:uFill>
                <a:latin typeface="+mn-lt"/>
                <a:ea typeface="+mn-ea"/>
              </a:rPr>
              <a:pPr algn="r">
                <a:lnSpc>
                  <a:spcPct val="100000"/>
                </a:lnSpc>
              </a:pPr>
              <a:t>14</a:t>
            </a:fld>
            <a:endParaRPr lang="en-GB" sz="1200" b="0" strike="noStrike" spc="-1">
              <a:solidFill>
                <a:srgbClr val="000000"/>
              </a:solidFill>
              <a:uFill>
                <a:solidFill>
                  <a:srgbClr val="FFFFFF"/>
                </a:solidFill>
              </a:uFill>
              <a:latin typeface="Times New Roman"/>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5" name="PlaceHolder 1"/>
          <p:cNvSpPr>
            <a:spLocks noGrp="1"/>
          </p:cNvSpPr>
          <p:nvPr>
            <p:ph type="body"/>
          </p:nvPr>
        </p:nvSpPr>
        <p:spPr>
          <a:xfrm>
            <a:off x="685800" y="4343400"/>
            <a:ext cx="5486040" cy="4114440"/>
          </a:xfrm>
          <a:prstGeom prst="rect">
            <a:avLst/>
          </a:prstGeom>
        </p:spPr>
        <p:txBody>
          <a:bodyPr>
            <a:normAutofit/>
          </a:bodyPr>
          <a:lstStyle/>
          <a:p>
            <a:endParaRPr lang="en-GB" sz="2000" b="0" strike="noStrike" spc="-1">
              <a:solidFill>
                <a:srgbClr val="000000"/>
              </a:solidFill>
              <a:uFill>
                <a:solidFill>
                  <a:srgbClr val="FFFFFF"/>
                </a:solidFill>
              </a:uFill>
              <a:latin typeface="Arial"/>
            </a:endParaRPr>
          </a:p>
        </p:txBody>
      </p:sp>
      <p:sp>
        <p:nvSpPr>
          <p:cNvPr id="696" name="TextShape 2"/>
          <p:cNvSpPr txBox="1"/>
          <p:nvPr/>
        </p:nvSpPr>
        <p:spPr>
          <a:xfrm>
            <a:off x="3884760" y="8685360"/>
            <a:ext cx="2971440" cy="456840"/>
          </a:xfrm>
          <a:prstGeom prst="rect">
            <a:avLst/>
          </a:prstGeom>
          <a:noFill/>
          <a:ln>
            <a:noFill/>
          </a:ln>
        </p:spPr>
        <p:txBody>
          <a:bodyPr anchor="b"/>
          <a:lstStyle/>
          <a:p>
            <a:pPr algn="r">
              <a:lnSpc>
                <a:spcPct val="100000"/>
              </a:lnSpc>
            </a:pPr>
            <a:fld id="{9084E46B-6CF5-4021-A4F0-EE83A91FCFAB}" type="slidenum">
              <a:rPr lang="en-GB" sz="1200" b="0" strike="noStrike" spc="-1">
                <a:solidFill>
                  <a:srgbClr val="000000"/>
                </a:solidFill>
                <a:uFill>
                  <a:solidFill>
                    <a:srgbClr val="FFFFFF"/>
                  </a:solidFill>
                </a:uFill>
                <a:latin typeface="+mn-lt"/>
                <a:ea typeface="+mn-ea"/>
              </a:rPr>
              <a:pPr algn="r">
                <a:lnSpc>
                  <a:spcPct val="100000"/>
                </a:lnSpc>
              </a:pPr>
              <a:t>15</a:t>
            </a:fld>
            <a:endParaRPr lang="en-GB" sz="1200" b="0" strike="noStrike" spc="-1">
              <a:solidFill>
                <a:srgbClr val="000000"/>
              </a:solidFill>
              <a:uFill>
                <a:solidFill>
                  <a:srgbClr val="FFFFFF"/>
                </a:solidFill>
              </a:uFill>
              <a:latin typeface="Times New Roman"/>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7" name="PlaceHolder 1"/>
          <p:cNvSpPr>
            <a:spLocks noGrp="1"/>
          </p:cNvSpPr>
          <p:nvPr>
            <p:ph type="body"/>
          </p:nvPr>
        </p:nvSpPr>
        <p:spPr>
          <a:xfrm>
            <a:off x="685800" y="4343400"/>
            <a:ext cx="5486040" cy="4114440"/>
          </a:xfrm>
          <a:prstGeom prst="rect">
            <a:avLst/>
          </a:prstGeom>
        </p:spPr>
        <p:txBody>
          <a:bodyPr>
            <a:normAutofit/>
          </a:bodyPr>
          <a:lstStyle/>
          <a:p>
            <a:endParaRPr lang="en-GB" sz="2000" b="0" strike="noStrike" spc="-1">
              <a:solidFill>
                <a:srgbClr val="000000"/>
              </a:solidFill>
              <a:uFill>
                <a:solidFill>
                  <a:srgbClr val="FFFFFF"/>
                </a:solidFill>
              </a:uFill>
              <a:latin typeface="Arial"/>
            </a:endParaRPr>
          </a:p>
        </p:txBody>
      </p:sp>
      <p:sp>
        <p:nvSpPr>
          <p:cNvPr id="698" name="TextShape 2"/>
          <p:cNvSpPr txBox="1"/>
          <p:nvPr/>
        </p:nvSpPr>
        <p:spPr>
          <a:xfrm>
            <a:off x="3884760" y="8685360"/>
            <a:ext cx="2971440" cy="456840"/>
          </a:xfrm>
          <a:prstGeom prst="rect">
            <a:avLst/>
          </a:prstGeom>
          <a:noFill/>
          <a:ln>
            <a:noFill/>
          </a:ln>
        </p:spPr>
        <p:txBody>
          <a:bodyPr anchor="b"/>
          <a:lstStyle/>
          <a:p>
            <a:pPr algn="r">
              <a:lnSpc>
                <a:spcPct val="100000"/>
              </a:lnSpc>
            </a:pPr>
            <a:fld id="{A644AE9D-17A4-49EC-80FE-F45A8A7296CC}" type="slidenum">
              <a:rPr lang="en-GB" sz="1200" b="0" strike="noStrike" spc="-1">
                <a:solidFill>
                  <a:srgbClr val="000000"/>
                </a:solidFill>
                <a:uFill>
                  <a:solidFill>
                    <a:srgbClr val="FFFFFF"/>
                  </a:solidFill>
                </a:uFill>
                <a:latin typeface="+mn-lt"/>
                <a:ea typeface="+mn-ea"/>
              </a:rPr>
              <a:pPr algn="r">
                <a:lnSpc>
                  <a:spcPct val="100000"/>
                </a:lnSpc>
              </a:pPr>
              <a:t>16</a:t>
            </a:fld>
            <a:endParaRPr lang="en-GB" sz="1200" b="0" strike="noStrike" spc="-1">
              <a:solidFill>
                <a:srgbClr val="000000"/>
              </a:solidFill>
              <a:uFill>
                <a:solidFill>
                  <a:srgbClr val="FFFFFF"/>
                </a:solidFill>
              </a:uFill>
              <a:latin typeface="Times New Roman"/>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9" name="PlaceHolder 1"/>
          <p:cNvSpPr>
            <a:spLocks noGrp="1"/>
          </p:cNvSpPr>
          <p:nvPr>
            <p:ph type="body"/>
          </p:nvPr>
        </p:nvSpPr>
        <p:spPr>
          <a:xfrm>
            <a:off x="685800" y="4343400"/>
            <a:ext cx="5486040" cy="4114440"/>
          </a:xfrm>
          <a:prstGeom prst="rect">
            <a:avLst/>
          </a:prstGeom>
        </p:spPr>
        <p:txBody>
          <a:bodyPr>
            <a:normAutofit/>
          </a:bodyPr>
          <a:lstStyle/>
          <a:p>
            <a:endParaRPr lang="en-GB" sz="2000" b="0" strike="noStrike" spc="-1">
              <a:solidFill>
                <a:srgbClr val="000000"/>
              </a:solidFill>
              <a:uFill>
                <a:solidFill>
                  <a:srgbClr val="FFFFFF"/>
                </a:solidFill>
              </a:uFill>
              <a:latin typeface="Arial"/>
            </a:endParaRPr>
          </a:p>
        </p:txBody>
      </p:sp>
      <p:sp>
        <p:nvSpPr>
          <p:cNvPr id="700" name="TextShape 2"/>
          <p:cNvSpPr txBox="1"/>
          <p:nvPr/>
        </p:nvSpPr>
        <p:spPr>
          <a:xfrm>
            <a:off x="3884760" y="8685360"/>
            <a:ext cx="2971440" cy="456840"/>
          </a:xfrm>
          <a:prstGeom prst="rect">
            <a:avLst/>
          </a:prstGeom>
          <a:noFill/>
          <a:ln>
            <a:noFill/>
          </a:ln>
        </p:spPr>
        <p:txBody>
          <a:bodyPr anchor="b"/>
          <a:lstStyle/>
          <a:p>
            <a:pPr algn="r">
              <a:lnSpc>
                <a:spcPct val="100000"/>
              </a:lnSpc>
            </a:pPr>
            <a:fld id="{D444B9E7-A34F-429A-A40A-ACC3A8561292}" type="slidenum">
              <a:rPr lang="en-GB" sz="1200" b="0" strike="noStrike" spc="-1">
                <a:solidFill>
                  <a:srgbClr val="000000"/>
                </a:solidFill>
                <a:uFill>
                  <a:solidFill>
                    <a:srgbClr val="FFFFFF"/>
                  </a:solidFill>
                </a:uFill>
                <a:latin typeface="+mn-lt"/>
                <a:ea typeface="+mn-ea"/>
              </a:rPr>
              <a:pPr algn="r">
                <a:lnSpc>
                  <a:spcPct val="100000"/>
                </a:lnSpc>
              </a:pPr>
              <a:t>17</a:t>
            </a:fld>
            <a:endParaRPr lang="en-GB" sz="1200" b="0" strike="noStrike" spc="-1">
              <a:solidFill>
                <a:srgbClr val="000000"/>
              </a:solidFill>
              <a:uFill>
                <a:solidFill>
                  <a:srgbClr val="FFFFFF"/>
                </a:solidFill>
              </a:uFill>
              <a:latin typeface="Times New Roman"/>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1" name="PlaceHolder 1"/>
          <p:cNvSpPr>
            <a:spLocks noGrp="1"/>
          </p:cNvSpPr>
          <p:nvPr>
            <p:ph type="body"/>
          </p:nvPr>
        </p:nvSpPr>
        <p:spPr>
          <a:xfrm>
            <a:off x="685800" y="4343400"/>
            <a:ext cx="5486040" cy="4114440"/>
          </a:xfrm>
          <a:prstGeom prst="rect">
            <a:avLst/>
          </a:prstGeom>
        </p:spPr>
        <p:txBody>
          <a:bodyPr>
            <a:normAutofit/>
          </a:bodyPr>
          <a:lstStyle/>
          <a:p>
            <a:endParaRPr lang="en-GB" sz="2000" b="0" strike="noStrike" spc="-1">
              <a:solidFill>
                <a:srgbClr val="000000"/>
              </a:solidFill>
              <a:uFill>
                <a:solidFill>
                  <a:srgbClr val="FFFFFF"/>
                </a:solidFill>
              </a:uFill>
              <a:latin typeface="Arial"/>
            </a:endParaRPr>
          </a:p>
        </p:txBody>
      </p:sp>
      <p:sp>
        <p:nvSpPr>
          <p:cNvPr id="702" name="TextShape 2"/>
          <p:cNvSpPr txBox="1"/>
          <p:nvPr/>
        </p:nvSpPr>
        <p:spPr>
          <a:xfrm>
            <a:off x="3884760" y="8685360"/>
            <a:ext cx="2971440" cy="456840"/>
          </a:xfrm>
          <a:prstGeom prst="rect">
            <a:avLst/>
          </a:prstGeom>
          <a:noFill/>
          <a:ln>
            <a:noFill/>
          </a:ln>
        </p:spPr>
        <p:txBody>
          <a:bodyPr anchor="b"/>
          <a:lstStyle/>
          <a:p>
            <a:pPr algn="r">
              <a:lnSpc>
                <a:spcPct val="100000"/>
              </a:lnSpc>
            </a:pPr>
            <a:fld id="{C4A62757-9124-4146-BA59-221F6817AE14}" type="slidenum">
              <a:rPr lang="en-GB" sz="1200" b="0" strike="noStrike" spc="-1">
                <a:solidFill>
                  <a:srgbClr val="000000"/>
                </a:solidFill>
                <a:uFill>
                  <a:solidFill>
                    <a:srgbClr val="FFFFFF"/>
                  </a:solidFill>
                </a:uFill>
                <a:latin typeface="+mn-lt"/>
                <a:ea typeface="+mn-ea"/>
              </a:rPr>
              <a:pPr algn="r">
                <a:lnSpc>
                  <a:spcPct val="100000"/>
                </a:lnSpc>
              </a:pPr>
              <a:t>18</a:t>
            </a:fld>
            <a:endParaRPr lang="en-GB" sz="1200" b="0" strike="noStrike" spc="-1">
              <a:solidFill>
                <a:srgbClr val="000000"/>
              </a:solidFill>
              <a:uFill>
                <a:solidFill>
                  <a:srgbClr val="FFFFFF"/>
                </a:solidFill>
              </a:uFill>
              <a:latin typeface="Times New Roman"/>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3" name="PlaceHolder 1"/>
          <p:cNvSpPr>
            <a:spLocks noGrp="1"/>
          </p:cNvSpPr>
          <p:nvPr>
            <p:ph type="body"/>
          </p:nvPr>
        </p:nvSpPr>
        <p:spPr>
          <a:xfrm>
            <a:off x="685800" y="4343400"/>
            <a:ext cx="5486040" cy="4114440"/>
          </a:xfrm>
          <a:prstGeom prst="rect">
            <a:avLst/>
          </a:prstGeom>
        </p:spPr>
        <p:txBody>
          <a:bodyPr>
            <a:normAutofit/>
          </a:bodyPr>
          <a:lstStyle/>
          <a:p>
            <a:endParaRPr lang="en-GB" sz="2000" b="0" strike="noStrike" spc="-1">
              <a:solidFill>
                <a:srgbClr val="000000"/>
              </a:solidFill>
              <a:uFill>
                <a:solidFill>
                  <a:srgbClr val="FFFFFF"/>
                </a:solidFill>
              </a:uFill>
              <a:latin typeface="Arial"/>
            </a:endParaRPr>
          </a:p>
        </p:txBody>
      </p:sp>
      <p:sp>
        <p:nvSpPr>
          <p:cNvPr id="704" name="TextShape 2"/>
          <p:cNvSpPr txBox="1"/>
          <p:nvPr/>
        </p:nvSpPr>
        <p:spPr>
          <a:xfrm>
            <a:off x="3884760" y="8685360"/>
            <a:ext cx="2971440" cy="456840"/>
          </a:xfrm>
          <a:prstGeom prst="rect">
            <a:avLst/>
          </a:prstGeom>
          <a:noFill/>
          <a:ln>
            <a:noFill/>
          </a:ln>
        </p:spPr>
        <p:txBody>
          <a:bodyPr anchor="b"/>
          <a:lstStyle/>
          <a:p>
            <a:pPr algn="r">
              <a:lnSpc>
                <a:spcPct val="100000"/>
              </a:lnSpc>
            </a:pPr>
            <a:fld id="{96D299DA-4A85-498D-B8CD-E9B284681B7E}" type="slidenum">
              <a:rPr lang="en-GB" sz="1200" b="0" strike="noStrike" spc="-1">
                <a:solidFill>
                  <a:srgbClr val="000000"/>
                </a:solidFill>
                <a:uFill>
                  <a:solidFill>
                    <a:srgbClr val="FFFFFF"/>
                  </a:solidFill>
                </a:uFill>
                <a:latin typeface="+mn-lt"/>
                <a:ea typeface="+mn-ea"/>
              </a:rPr>
              <a:pPr algn="r">
                <a:lnSpc>
                  <a:spcPct val="100000"/>
                </a:lnSpc>
              </a:pPr>
              <a:t>19</a:t>
            </a:fld>
            <a:endParaRPr lang="en-GB" sz="1200" b="0" strike="noStrike" spc="-1">
              <a:solidFill>
                <a:srgbClr val="000000"/>
              </a:solidFill>
              <a:uFill>
                <a:solidFill>
                  <a:srgbClr val="FFFFFF"/>
                </a:solidFill>
              </a:uFill>
              <a:latin typeface="Times New Roman"/>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5" name="PlaceHolder 1"/>
          <p:cNvSpPr>
            <a:spLocks noGrp="1"/>
          </p:cNvSpPr>
          <p:nvPr>
            <p:ph type="body"/>
          </p:nvPr>
        </p:nvSpPr>
        <p:spPr>
          <a:xfrm>
            <a:off x="685800" y="4343400"/>
            <a:ext cx="5486040" cy="4114440"/>
          </a:xfrm>
          <a:prstGeom prst="rect">
            <a:avLst/>
          </a:prstGeom>
        </p:spPr>
        <p:txBody>
          <a:bodyPr>
            <a:normAutofit/>
          </a:bodyPr>
          <a:lstStyle/>
          <a:p>
            <a:endParaRPr lang="en-GB" sz="2000" b="0" strike="noStrike" spc="-1">
              <a:solidFill>
                <a:srgbClr val="000000"/>
              </a:solidFill>
              <a:uFill>
                <a:solidFill>
                  <a:srgbClr val="FFFFFF"/>
                </a:solidFill>
              </a:uFill>
              <a:latin typeface="Arial"/>
            </a:endParaRPr>
          </a:p>
        </p:txBody>
      </p:sp>
      <p:sp>
        <p:nvSpPr>
          <p:cNvPr id="706" name="TextShape 2"/>
          <p:cNvSpPr txBox="1"/>
          <p:nvPr/>
        </p:nvSpPr>
        <p:spPr>
          <a:xfrm>
            <a:off x="3884760" y="8685360"/>
            <a:ext cx="2971440" cy="456840"/>
          </a:xfrm>
          <a:prstGeom prst="rect">
            <a:avLst/>
          </a:prstGeom>
          <a:noFill/>
          <a:ln>
            <a:noFill/>
          </a:ln>
        </p:spPr>
        <p:txBody>
          <a:bodyPr anchor="b"/>
          <a:lstStyle/>
          <a:p>
            <a:pPr algn="r">
              <a:lnSpc>
                <a:spcPct val="100000"/>
              </a:lnSpc>
            </a:pPr>
            <a:fld id="{5E64328F-30CE-4047-AC3D-5160BFA7E46B}" type="slidenum">
              <a:rPr lang="en-GB" sz="1200" b="0" strike="noStrike" spc="-1">
                <a:solidFill>
                  <a:srgbClr val="000000"/>
                </a:solidFill>
                <a:uFill>
                  <a:solidFill>
                    <a:srgbClr val="FFFFFF"/>
                  </a:solidFill>
                </a:uFill>
                <a:latin typeface="+mn-lt"/>
                <a:ea typeface="+mn-ea"/>
              </a:rPr>
              <a:pPr algn="r">
                <a:lnSpc>
                  <a:spcPct val="100000"/>
                </a:lnSpc>
              </a:pPr>
              <a:t>20</a:t>
            </a:fld>
            <a:endParaRPr lang="en-GB" sz="1200" b="0" strike="noStrike" spc="-1">
              <a:solidFill>
                <a:srgbClr val="000000"/>
              </a:solidFill>
              <a:uFill>
                <a:solidFill>
                  <a:srgbClr val="FFFFFF"/>
                </a:solidFill>
              </a:uFill>
              <a:latin typeface="Times New Roman"/>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7" name="PlaceHolder 1"/>
          <p:cNvSpPr>
            <a:spLocks noGrp="1"/>
          </p:cNvSpPr>
          <p:nvPr>
            <p:ph type="body"/>
          </p:nvPr>
        </p:nvSpPr>
        <p:spPr>
          <a:xfrm>
            <a:off x="685800" y="4343400"/>
            <a:ext cx="5486040" cy="4114440"/>
          </a:xfrm>
          <a:prstGeom prst="rect">
            <a:avLst/>
          </a:prstGeom>
        </p:spPr>
        <p:txBody>
          <a:bodyPr>
            <a:normAutofit/>
          </a:bodyPr>
          <a:lstStyle/>
          <a:p>
            <a:endParaRPr lang="en-GB" sz="2000" b="0" strike="noStrike" spc="-1">
              <a:solidFill>
                <a:srgbClr val="000000"/>
              </a:solidFill>
              <a:uFill>
                <a:solidFill>
                  <a:srgbClr val="FFFFFF"/>
                </a:solidFill>
              </a:uFill>
              <a:latin typeface="Arial"/>
            </a:endParaRPr>
          </a:p>
        </p:txBody>
      </p:sp>
      <p:sp>
        <p:nvSpPr>
          <p:cNvPr id="708" name="TextShape 2"/>
          <p:cNvSpPr txBox="1"/>
          <p:nvPr/>
        </p:nvSpPr>
        <p:spPr>
          <a:xfrm>
            <a:off x="3884760" y="8685360"/>
            <a:ext cx="2971440" cy="456840"/>
          </a:xfrm>
          <a:prstGeom prst="rect">
            <a:avLst/>
          </a:prstGeom>
          <a:noFill/>
          <a:ln>
            <a:noFill/>
          </a:ln>
        </p:spPr>
        <p:txBody>
          <a:bodyPr anchor="b"/>
          <a:lstStyle/>
          <a:p>
            <a:pPr algn="r">
              <a:lnSpc>
                <a:spcPct val="100000"/>
              </a:lnSpc>
            </a:pPr>
            <a:fld id="{26BCF2ED-B6C2-4E30-B7EF-2ECCF5D2A09B}" type="slidenum">
              <a:rPr lang="en-GB" sz="1200" b="0" strike="noStrike" spc="-1">
                <a:solidFill>
                  <a:srgbClr val="000000"/>
                </a:solidFill>
                <a:uFill>
                  <a:solidFill>
                    <a:srgbClr val="FFFFFF"/>
                  </a:solidFill>
                </a:uFill>
                <a:latin typeface="+mn-lt"/>
                <a:ea typeface="+mn-ea"/>
              </a:rPr>
              <a:pPr algn="r">
                <a:lnSpc>
                  <a:spcPct val="100000"/>
                </a:lnSpc>
              </a:pPr>
              <a:t>21</a:t>
            </a:fld>
            <a:endParaRPr lang="en-GB" sz="1200" b="0" strike="noStrike" spc="-1">
              <a:solidFill>
                <a:srgbClr val="000000"/>
              </a:solidFill>
              <a:uFill>
                <a:solidFill>
                  <a:srgbClr val="FFFFFF"/>
                </a:solidFill>
              </a:uFill>
              <a:latin typeface="Times New Roman"/>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3" name="PlaceHolder 1"/>
          <p:cNvSpPr>
            <a:spLocks noGrp="1"/>
          </p:cNvSpPr>
          <p:nvPr>
            <p:ph type="body"/>
          </p:nvPr>
        </p:nvSpPr>
        <p:spPr>
          <a:xfrm>
            <a:off x="685800" y="4343400"/>
            <a:ext cx="5486040" cy="4114440"/>
          </a:xfrm>
          <a:prstGeom prst="rect">
            <a:avLst/>
          </a:prstGeom>
        </p:spPr>
        <p:txBody>
          <a:bodyPr>
            <a:normAutofit/>
          </a:bodyPr>
          <a:lstStyle/>
          <a:p>
            <a:endParaRPr lang="en-GB" sz="2000" b="0" strike="noStrike" spc="-1">
              <a:solidFill>
                <a:srgbClr val="000000"/>
              </a:solidFill>
              <a:uFill>
                <a:solidFill>
                  <a:srgbClr val="FFFFFF"/>
                </a:solidFill>
              </a:uFill>
              <a:latin typeface="Arial"/>
            </a:endParaRPr>
          </a:p>
        </p:txBody>
      </p:sp>
      <p:sp>
        <p:nvSpPr>
          <p:cNvPr id="674" name="TextShape 2"/>
          <p:cNvSpPr txBox="1"/>
          <p:nvPr/>
        </p:nvSpPr>
        <p:spPr>
          <a:xfrm>
            <a:off x="3884760" y="8685360"/>
            <a:ext cx="2971440" cy="456840"/>
          </a:xfrm>
          <a:prstGeom prst="rect">
            <a:avLst/>
          </a:prstGeom>
          <a:noFill/>
          <a:ln>
            <a:noFill/>
          </a:ln>
        </p:spPr>
        <p:txBody>
          <a:bodyPr anchor="b"/>
          <a:lstStyle/>
          <a:p>
            <a:pPr algn="r">
              <a:lnSpc>
                <a:spcPct val="100000"/>
              </a:lnSpc>
            </a:pPr>
            <a:fld id="{C500DF9B-AC8A-4BF5-939C-FFBEED8897A0}" type="slidenum">
              <a:rPr lang="en-GB" sz="1200" b="0" strike="noStrike" spc="-1">
                <a:solidFill>
                  <a:srgbClr val="000000"/>
                </a:solidFill>
                <a:uFill>
                  <a:solidFill>
                    <a:srgbClr val="FFFFFF"/>
                  </a:solidFill>
                </a:uFill>
                <a:latin typeface="+mn-lt"/>
                <a:ea typeface="+mn-ea"/>
              </a:rPr>
              <a:pPr algn="r">
                <a:lnSpc>
                  <a:spcPct val="100000"/>
                </a:lnSpc>
              </a:pPr>
              <a:t>2</a:t>
            </a:fld>
            <a:endParaRPr lang="en-GB" sz="1200" b="0" strike="noStrike" spc="-1">
              <a:solidFill>
                <a:srgbClr val="000000"/>
              </a:solidFill>
              <a:uFill>
                <a:solidFill>
                  <a:srgbClr val="FFFFFF"/>
                </a:solidFill>
              </a:uFill>
              <a:latin typeface="Times New Roman"/>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9" name="PlaceHolder 1"/>
          <p:cNvSpPr>
            <a:spLocks noGrp="1"/>
          </p:cNvSpPr>
          <p:nvPr>
            <p:ph type="body"/>
          </p:nvPr>
        </p:nvSpPr>
        <p:spPr>
          <a:xfrm>
            <a:off x="685800" y="4343400"/>
            <a:ext cx="5486040" cy="4114440"/>
          </a:xfrm>
          <a:prstGeom prst="rect">
            <a:avLst/>
          </a:prstGeom>
        </p:spPr>
        <p:txBody>
          <a:bodyPr>
            <a:normAutofit/>
          </a:bodyPr>
          <a:lstStyle/>
          <a:p>
            <a:endParaRPr lang="en-GB" sz="2000" b="0" strike="noStrike" spc="-1">
              <a:solidFill>
                <a:srgbClr val="000000"/>
              </a:solidFill>
              <a:uFill>
                <a:solidFill>
                  <a:srgbClr val="FFFFFF"/>
                </a:solidFill>
              </a:uFill>
              <a:latin typeface="Arial"/>
            </a:endParaRPr>
          </a:p>
        </p:txBody>
      </p:sp>
      <p:sp>
        <p:nvSpPr>
          <p:cNvPr id="710" name="TextShape 2"/>
          <p:cNvSpPr txBox="1"/>
          <p:nvPr/>
        </p:nvSpPr>
        <p:spPr>
          <a:xfrm>
            <a:off x="3884760" y="8685360"/>
            <a:ext cx="2971440" cy="456840"/>
          </a:xfrm>
          <a:prstGeom prst="rect">
            <a:avLst/>
          </a:prstGeom>
          <a:noFill/>
          <a:ln>
            <a:noFill/>
          </a:ln>
        </p:spPr>
        <p:txBody>
          <a:bodyPr anchor="b"/>
          <a:lstStyle/>
          <a:p>
            <a:pPr algn="r">
              <a:lnSpc>
                <a:spcPct val="100000"/>
              </a:lnSpc>
            </a:pPr>
            <a:fld id="{9EF12659-0C53-48F5-A748-48F2C04313AD}" type="slidenum">
              <a:rPr lang="en-GB" sz="1200" b="0" strike="noStrike" spc="-1">
                <a:solidFill>
                  <a:srgbClr val="000000"/>
                </a:solidFill>
                <a:uFill>
                  <a:solidFill>
                    <a:srgbClr val="FFFFFF"/>
                  </a:solidFill>
                </a:uFill>
                <a:latin typeface="+mn-lt"/>
                <a:ea typeface="+mn-ea"/>
              </a:rPr>
              <a:pPr algn="r">
                <a:lnSpc>
                  <a:spcPct val="100000"/>
                </a:lnSpc>
              </a:pPr>
              <a:t>22</a:t>
            </a:fld>
            <a:endParaRPr lang="en-GB" sz="1200" b="0" strike="noStrike" spc="-1">
              <a:solidFill>
                <a:srgbClr val="000000"/>
              </a:solidFill>
              <a:uFill>
                <a:solidFill>
                  <a:srgbClr val="FFFFFF"/>
                </a:solidFill>
              </a:uFill>
              <a:latin typeface="Times New Roman"/>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1" name="PlaceHolder 1"/>
          <p:cNvSpPr>
            <a:spLocks noGrp="1"/>
          </p:cNvSpPr>
          <p:nvPr>
            <p:ph type="body"/>
          </p:nvPr>
        </p:nvSpPr>
        <p:spPr>
          <a:xfrm>
            <a:off x="685800" y="4343400"/>
            <a:ext cx="5486040" cy="4114440"/>
          </a:xfrm>
          <a:prstGeom prst="rect">
            <a:avLst/>
          </a:prstGeom>
        </p:spPr>
        <p:txBody>
          <a:bodyPr>
            <a:normAutofit/>
          </a:bodyPr>
          <a:lstStyle/>
          <a:p>
            <a:endParaRPr lang="en-GB" sz="2000" b="0" strike="noStrike" spc="-1">
              <a:solidFill>
                <a:srgbClr val="000000"/>
              </a:solidFill>
              <a:uFill>
                <a:solidFill>
                  <a:srgbClr val="FFFFFF"/>
                </a:solidFill>
              </a:uFill>
              <a:latin typeface="Arial"/>
            </a:endParaRPr>
          </a:p>
        </p:txBody>
      </p:sp>
      <p:sp>
        <p:nvSpPr>
          <p:cNvPr id="712" name="TextShape 2"/>
          <p:cNvSpPr txBox="1"/>
          <p:nvPr/>
        </p:nvSpPr>
        <p:spPr>
          <a:xfrm>
            <a:off x="3884760" y="8685360"/>
            <a:ext cx="2971440" cy="456840"/>
          </a:xfrm>
          <a:prstGeom prst="rect">
            <a:avLst/>
          </a:prstGeom>
          <a:noFill/>
          <a:ln>
            <a:noFill/>
          </a:ln>
        </p:spPr>
        <p:txBody>
          <a:bodyPr anchor="b"/>
          <a:lstStyle/>
          <a:p>
            <a:pPr algn="r">
              <a:lnSpc>
                <a:spcPct val="100000"/>
              </a:lnSpc>
            </a:pPr>
            <a:fld id="{5B319D9E-5164-4CA9-BC4C-1F3B5DB76A38}" type="slidenum">
              <a:rPr lang="en-GB" sz="1200" b="0" strike="noStrike" spc="-1">
                <a:solidFill>
                  <a:srgbClr val="000000"/>
                </a:solidFill>
                <a:uFill>
                  <a:solidFill>
                    <a:srgbClr val="FFFFFF"/>
                  </a:solidFill>
                </a:uFill>
                <a:latin typeface="+mn-lt"/>
                <a:ea typeface="+mn-ea"/>
              </a:rPr>
              <a:pPr algn="r">
                <a:lnSpc>
                  <a:spcPct val="100000"/>
                </a:lnSpc>
              </a:pPr>
              <a:t>23</a:t>
            </a:fld>
            <a:endParaRPr lang="en-GB" sz="1200" b="0" strike="noStrike" spc="-1">
              <a:solidFill>
                <a:srgbClr val="000000"/>
              </a:solidFill>
              <a:uFill>
                <a:solidFill>
                  <a:srgbClr val="FFFFFF"/>
                </a:solidFill>
              </a:uFill>
              <a:latin typeface="Times New Roman"/>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3" name="PlaceHolder 1"/>
          <p:cNvSpPr>
            <a:spLocks noGrp="1"/>
          </p:cNvSpPr>
          <p:nvPr>
            <p:ph type="body"/>
          </p:nvPr>
        </p:nvSpPr>
        <p:spPr>
          <a:xfrm>
            <a:off x="685800" y="4343400"/>
            <a:ext cx="5486040" cy="4114440"/>
          </a:xfrm>
          <a:prstGeom prst="rect">
            <a:avLst/>
          </a:prstGeom>
        </p:spPr>
        <p:txBody>
          <a:bodyPr>
            <a:normAutofit/>
          </a:bodyPr>
          <a:lstStyle/>
          <a:p>
            <a:endParaRPr lang="en-GB" sz="2000" b="0" strike="noStrike" spc="-1">
              <a:solidFill>
                <a:srgbClr val="000000"/>
              </a:solidFill>
              <a:uFill>
                <a:solidFill>
                  <a:srgbClr val="FFFFFF"/>
                </a:solidFill>
              </a:uFill>
              <a:latin typeface="Arial"/>
            </a:endParaRPr>
          </a:p>
        </p:txBody>
      </p:sp>
      <p:sp>
        <p:nvSpPr>
          <p:cNvPr id="714" name="TextShape 2"/>
          <p:cNvSpPr txBox="1"/>
          <p:nvPr/>
        </p:nvSpPr>
        <p:spPr>
          <a:xfrm>
            <a:off x="3884760" y="8685360"/>
            <a:ext cx="2971440" cy="456840"/>
          </a:xfrm>
          <a:prstGeom prst="rect">
            <a:avLst/>
          </a:prstGeom>
          <a:noFill/>
          <a:ln>
            <a:noFill/>
          </a:ln>
        </p:spPr>
        <p:txBody>
          <a:bodyPr anchor="b"/>
          <a:lstStyle/>
          <a:p>
            <a:pPr algn="r">
              <a:lnSpc>
                <a:spcPct val="100000"/>
              </a:lnSpc>
            </a:pPr>
            <a:fld id="{10E9715F-2725-433B-B380-BEC8754D70E2}" type="slidenum">
              <a:rPr lang="en-GB" sz="1200" b="0" strike="noStrike" spc="-1">
                <a:solidFill>
                  <a:srgbClr val="000000"/>
                </a:solidFill>
                <a:uFill>
                  <a:solidFill>
                    <a:srgbClr val="FFFFFF"/>
                  </a:solidFill>
                </a:uFill>
                <a:latin typeface="+mn-lt"/>
                <a:ea typeface="+mn-ea"/>
              </a:rPr>
              <a:pPr algn="r">
                <a:lnSpc>
                  <a:spcPct val="100000"/>
                </a:lnSpc>
              </a:pPr>
              <a:t>24</a:t>
            </a:fld>
            <a:endParaRPr lang="en-GB" sz="1200" b="0" strike="noStrike" spc="-1">
              <a:solidFill>
                <a:srgbClr val="000000"/>
              </a:solidFill>
              <a:uFill>
                <a:solidFill>
                  <a:srgbClr val="FFFFFF"/>
                </a:solidFill>
              </a:uFill>
              <a:latin typeface="Times New Roman"/>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5" name="PlaceHolder 1"/>
          <p:cNvSpPr>
            <a:spLocks noGrp="1"/>
          </p:cNvSpPr>
          <p:nvPr>
            <p:ph type="body"/>
          </p:nvPr>
        </p:nvSpPr>
        <p:spPr>
          <a:xfrm>
            <a:off x="685800" y="4343400"/>
            <a:ext cx="5486040" cy="4114440"/>
          </a:xfrm>
          <a:prstGeom prst="rect">
            <a:avLst/>
          </a:prstGeom>
        </p:spPr>
        <p:txBody>
          <a:bodyPr>
            <a:normAutofit/>
          </a:bodyPr>
          <a:lstStyle/>
          <a:p>
            <a:endParaRPr lang="en-GB" sz="2000" b="0" strike="noStrike" spc="-1">
              <a:solidFill>
                <a:srgbClr val="000000"/>
              </a:solidFill>
              <a:uFill>
                <a:solidFill>
                  <a:srgbClr val="FFFFFF"/>
                </a:solidFill>
              </a:uFill>
              <a:latin typeface="Arial"/>
            </a:endParaRPr>
          </a:p>
        </p:txBody>
      </p:sp>
      <p:sp>
        <p:nvSpPr>
          <p:cNvPr id="716" name="TextShape 2"/>
          <p:cNvSpPr txBox="1"/>
          <p:nvPr/>
        </p:nvSpPr>
        <p:spPr>
          <a:xfrm>
            <a:off x="3884760" y="8685360"/>
            <a:ext cx="2971440" cy="456840"/>
          </a:xfrm>
          <a:prstGeom prst="rect">
            <a:avLst/>
          </a:prstGeom>
          <a:noFill/>
          <a:ln>
            <a:noFill/>
          </a:ln>
        </p:spPr>
        <p:txBody>
          <a:bodyPr anchor="b"/>
          <a:lstStyle/>
          <a:p>
            <a:pPr algn="r">
              <a:lnSpc>
                <a:spcPct val="100000"/>
              </a:lnSpc>
            </a:pPr>
            <a:fld id="{AB22E55F-9C6A-48AC-B662-E6F41B11310D}" type="slidenum">
              <a:rPr lang="en-GB" sz="1200" b="0" strike="noStrike" spc="-1">
                <a:solidFill>
                  <a:srgbClr val="000000"/>
                </a:solidFill>
                <a:uFill>
                  <a:solidFill>
                    <a:srgbClr val="FFFFFF"/>
                  </a:solidFill>
                </a:uFill>
                <a:latin typeface="+mn-lt"/>
                <a:ea typeface="+mn-ea"/>
              </a:rPr>
              <a:pPr algn="r">
                <a:lnSpc>
                  <a:spcPct val="100000"/>
                </a:lnSpc>
              </a:pPr>
              <a:t>25</a:t>
            </a:fld>
            <a:endParaRPr lang="en-GB" sz="1200" b="0" strike="noStrike" spc="-1">
              <a:solidFill>
                <a:srgbClr val="000000"/>
              </a:solidFill>
              <a:uFill>
                <a:solidFill>
                  <a:srgbClr val="FFFFFF"/>
                </a:solidFill>
              </a:uFill>
              <a:latin typeface="Times New Roman"/>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 name="PlaceHolder 1"/>
          <p:cNvSpPr>
            <a:spLocks noGrp="1"/>
          </p:cNvSpPr>
          <p:nvPr>
            <p:ph type="body"/>
          </p:nvPr>
        </p:nvSpPr>
        <p:spPr>
          <a:xfrm>
            <a:off x="685800" y="4343400"/>
            <a:ext cx="5486040" cy="4114440"/>
          </a:xfrm>
          <a:prstGeom prst="rect">
            <a:avLst/>
          </a:prstGeom>
        </p:spPr>
        <p:txBody>
          <a:bodyPr>
            <a:normAutofit/>
          </a:bodyPr>
          <a:lstStyle/>
          <a:p>
            <a:endParaRPr lang="en-GB" sz="2000" b="0" strike="noStrike" spc="-1">
              <a:solidFill>
                <a:srgbClr val="000000"/>
              </a:solidFill>
              <a:uFill>
                <a:solidFill>
                  <a:srgbClr val="FFFFFF"/>
                </a:solidFill>
              </a:uFill>
              <a:latin typeface="Arial"/>
            </a:endParaRPr>
          </a:p>
        </p:txBody>
      </p:sp>
      <p:sp>
        <p:nvSpPr>
          <p:cNvPr id="718" name="TextShape 2"/>
          <p:cNvSpPr txBox="1"/>
          <p:nvPr/>
        </p:nvSpPr>
        <p:spPr>
          <a:xfrm>
            <a:off x="3884760" y="8685360"/>
            <a:ext cx="2971440" cy="456840"/>
          </a:xfrm>
          <a:prstGeom prst="rect">
            <a:avLst/>
          </a:prstGeom>
          <a:noFill/>
          <a:ln>
            <a:noFill/>
          </a:ln>
        </p:spPr>
        <p:txBody>
          <a:bodyPr anchor="b"/>
          <a:lstStyle/>
          <a:p>
            <a:pPr algn="r">
              <a:lnSpc>
                <a:spcPct val="100000"/>
              </a:lnSpc>
            </a:pPr>
            <a:fld id="{CC1E93A4-2570-4080-921C-0A93EA2BBDDD}" type="slidenum">
              <a:rPr lang="en-GB" sz="1200" b="0" strike="noStrike" spc="-1">
                <a:solidFill>
                  <a:srgbClr val="000000"/>
                </a:solidFill>
                <a:uFill>
                  <a:solidFill>
                    <a:srgbClr val="FFFFFF"/>
                  </a:solidFill>
                </a:uFill>
                <a:latin typeface="+mn-lt"/>
                <a:ea typeface="+mn-ea"/>
              </a:rPr>
              <a:pPr algn="r">
                <a:lnSpc>
                  <a:spcPct val="100000"/>
                </a:lnSpc>
              </a:pPr>
              <a:t>26</a:t>
            </a:fld>
            <a:endParaRPr lang="en-GB" sz="1200" b="0" strike="noStrike" spc="-1">
              <a:solidFill>
                <a:srgbClr val="000000"/>
              </a:solidFill>
              <a:uFill>
                <a:solidFill>
                  <a:srgbClr val="FFFFFF"/>
                </a:solidFill>
              </a:uFill>
              <a:latin typeface="Times New Roman"/>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9" name="PlaceHolder 1"/>
          <p:cNvSpPr>
            <a:spLocks noGrp="1"/>
          </p:cNvSpPr>
          <p:nvPr>
            <p:ph type="body"/>
          </p:nvPr>
        </p:nvSpPr>
        <p:spPr>
          <a:xfrm>
            <a:off x="685800" y="4343400"/>
            <a:ext cx="5486040" cy="4114440"/>
          </a:xfrm>
          <a:prstGeom prst="rect">
            <a:avLst/>
          </a:prstGeom>
        </p:spPr>
        <p:txBody>
          <a:bodyPr>
            <a:normAutofit/>
          </a:bodyPr>
          <a:lstStyle/>
          <a:p>
            <a:endParaRPr lang="en-GB" sz="2000" b="0" strike="noStrike" spc="-1">
              <a:solidFill>
                <a:srgbClr val="000000"/>
              </a:solidFill>
              <a:uFill>
                <a:solidFill>
                  <a:srgbClr val="FFFFFF"/>
                </a:solidFill>
              </a:uFill>
              <a:latin typeface="Arial"/>
            </a:endParaRPr>
          </a:p>
        </p:txBody>
      </p:sp>
      <p:sp>
        <p:nvSpPr>
          <p:cNvPr id="720" name="TextShape 2"/>
          <p:cNvSpPr txBox="1"/>
          <p:nvPr/>
        </p:nvSpPr>
        <p:spPr>
          <a:xfrm>
            <a:off x="3884760" y="8685360"/>
            <a:ext cx="2971440" cy="456840"/>
          </a:xfrm>
          <a:prstGeom prst="rect">
            <a:avLst/>
          </a:prstGeom>
          <a:noFill/>
          <a:ln>
            <a:noFill/>
          </a:ln>
        </p:spPr>
        <p:txBody>
          <a:bodyPr anchor="b"/>
          <a:lstStyle/>
          <a:p>
            <a:pPr algn="r">
              <a:lnSpc>
                <a:spcPct val="100000"/>
              </a:lnSpc>
            </a:pPr>
            <a:fld id="{E02940E6-CBAD-4198-8177-F7FA77A91435}" type="slidenum">
              <a:rPr lang="en-GB" sz="1200" b="0" strike="noStrike" spc="-1">
                <a:solidFill>
                  <a:srgbClr val="000000"/>
                </a:solidFill>
                <a:uFill>
                  <a:solidFill>
                    <a:srgbClr val="FFFFFF"/>
                  </a:solidFill>
                </a:uFill>
                <a:latin typeface="+mn-lt"/>
                <a:ea typeface="+mn-ea"/>
              </a:rPr>
              <a:pPr algn="r">
                <a:lnSpc>
                  <a:spcPct val="100000"/>
                </a:lnSpc>
              </a:pPr>
              <a:t>27</a:t>
            </a:fld>
            <a:endParaRPr lang="en-GB" sz="1200" b="0" strike="noStrike" spc="-1">
              <a:solidFill>
                <a:srgbClr val="000000"/>
              </a:solidFill>
              <a:uFill>
                <a:solidFill>
                  <a:srgbClr val="FFFFFF"/>
                </a:solidFill>
              </a:uFill>
              <a:latin typeface="Times New Roman"/>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1" name="PlaceHolder 1"/>
          <p:cNvSpPr>
            <a:spLocks noGrp="1"/>
          </p:cNvSpPr>
          <p:nvPr>
            <p:ph type="body"/>
          </p:nvPr>
        </p:nvSpPr>
        <p:spPr>
          <a:xfrm>
            <a:off x="685800" y="4343400"/>
            <a:ext cx="5486040" cy="4114440"/>
          </a:xfrm>
          <a:prstGeom prst="rect">
            <a:avLst/>
          </a:prstGeom>
        </p:spPr>
        <p:txBody>
          <a:bodyPr>
            <a:normAutofit/>
          </a:bodyPr>
          <a:lstStyle/>
          <a:p>
            <a:endParaRPr lang="en-GB" sz="2000" b="0" strike="noStrike" spc="-1">
              <a:solidFill>
                <a:srgbClr val="000000"/>
              </a:solidFill>
              <a:uFill>
                <a:solidFill>
                  <a:srgbClr val="FFFFFF"/>
                </a:solidFill>
              </a:uFill>
              <a:latin typeface="Arial"/>
            </a:endParaRPr>
          </a:p>
        </p:txBody>
      </p:sp>
      <p:sp>
        <p:nvSpPr>
          <p:cNvPr id="722" name="TextShape 2"/>
          <p:cNvSpPr txBox="1"/>
          <p:nvPr/>
        </p:nvSpPr>
        <p:spPr>
          <a:xfrm>
            <a:off x="3884760" y="8685360"/>
            <a:ext cx="2971440" cy="456840"/>
          </a:xfrm>
          <a:prstGeom prst="rect">
            <a:avLst/>
          </a:prstGeom>
          <a:noFill/>
          <a:ln>
            <a:noFill/>
          </a:ln>
        </p:spPr>
        <p:txBody>
          <a:bodyPr anchor="b"/>
          <a:lstStyle/>
          <a:p>
            <a:pPr algn="r">
              <a:lnSpc>
                <a:spcPct val="100000"/>
              </a:lnSpc>
            </a:pPr>
            <a:fld id="{893634E9-B5C7-4DAE-A9F1-E6DF68F4A182}" type="slidenum">
              <a:rPr lang="en-GB" sz="1200" b="0" strike="noStrike" spc="-1">
                <a:solidFill>
                  <a:srgbClr val="000000"/>
                </a:solidFill>
                <a:uFill>
                  <a:solidFill>
                    <a:srgbClr val="FFFFFF"/>
                  </a:solidFill>
                </a:uFill>
                <a:latin typeface="+mn-lt"/>
                <a:ea typeface="+mn-ea"/>
              </a:rPr>
              <a:pPr algn="r">
                <a:lnSpc>
                  <a:spcPct val="100000"/>
                </a:lnSpc>
              </a:pPr>
              <a:t>28</a:t>
            </a:fld>
            <a:endParaRPr lang="en-GB" sz="1200" b="0" strike="noStrike" spc="-1">
              <a:solidFill>
                <a:srgbClr val="000000"/>
              </a:solidFill>
              <a:uFill>
                <a:solidFill>
                  <a:srgbClr val="FFFFFF"/>
                </a:solidFill>
              </a:uFill>
              <a:latin typeface="Times New Roman"/>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3" name="PlaceHolder 1"/>
          <p:cNvSpPr>
            <a:spLocks noGrp="1"/>
          </p:cNvSpPr>
          <p:nvPr>
            <p:ph type="body"/>
          </p:nvPr>
        </p:nvSpPr>
        <p:spPr>
          <a:xfrm>
            <a:off x="685800" y="4343400"/>
            <a:ext cx="5486040" cy="4114440"/>
          </a:xfrm>
          <a:prstGeom prst="rect">
            <a:avLst/>
          </a:prstGeom>
        </p:spPr>
        <p:txBody>
          <a:bodyPr>
            <a:normAutofit/>
          </a:bodyPr>
          <a:lstStyle/>
          <a:p>
            <a:r>
              <a:rPr lang="en-GB" sz="2000" b="0" strike="noStrike" spc="-1">
                <a:solidFill>
                  <a:srgbClr val="000000"/>
                </a:solidFill>
                <a:uFill>
                  <a:solidFill>
                    <a:srgbClr val="FFFFFF"/>
                  </a:solidFill>
                </a:uFill>
                <a:latin typeface="Arial"/>
              </a:rPr>
              <a:t>The LED has polarity. The long wire is the + side, the short wire is minus. You must connect LEDs such that the minus side of the LED is closest to the minus on the board and the plus side is of the LED is closest to the plus on the board – which is for this LED provided by the Arduino pin.</a:t>
            </a:r>
          </a:p>
        </p:txBody>
      </p:sp>
      <p:sp>
        <p:nvSpPr>
          <p:cNvPr id="724" name="TextShape 2"/>
          <p:cNvSpPr txBox="1"/>
          <p:nvPr/>
        </p:nvSpPr>
        <p:spPr>
          <a:xfrm>
            <a:off x="3884760" y="8685360"/>
            <a:ext cx="2971440" cy="456840"/>
          </a:xfrm>
          <a:prstGeom prst="rect">
            <a:avLst/>
          </a:prstGeom>
          <a:noFill/>
          <a:ln>
            <a:noFill/>
          </a:ln>
        </p:spPr>
        <p:txBody>
          <a:bodyPr anchor="b"/>
          <a:lstStyle/>
          <a:p>
            <a:pPr algn="r">
              <a:lnSpc>
                <a:spcPct val="100000"/>
              </a:lnSpc>
            </a:pPr>
            <a:fld id="{0DA068BB-AA5A-486B-A07C-B96B53C89180}" type="slidenum">
              <a:rPr lang="en-GB" sz="1200" b="0" strike="noStrike" spc="-1">
                <a:solidFill>
                  <a:srgbClr val="000000"/>
                </a:solidFill>
                <a:uFill>
                  <a:solidFill>
                    <a:srgbClr val="FFFFFF"/>
                  </a:solidFill>
                </a:uFill>
                <a:latin typeface="+mn-lt"/>
                <a:ea typeface="+mn-ea"/>
              </a:rPr>
              <a:pPr algn="r">
                <a:lnSpc>
                  <a:spcPct val="100000"/>
                </a:lnSpc>
              </a:pPr>
              <a:t>29</a:t>
            </a:fld>
            <a:endParaRPr lang="en-GB" sz="1200" b="0" strike="noStrike" spc="-1">
              <a:solidFill>
                <a:srgbClr val="000000"/>
              </a:solidFill>
              <a:uFill>
                <a:solidFill>
                  <a:srgbClr val="FFFFFF"/>
                </a:solidFill>
              </a:uFill>
              <a:latin typeface="Times New Roman"/>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5" name="PlaceHolder 1"/>
          <p:cNvSpPr>
            <a:spLocks noGrp="1"/>
          </p:cNvSpPr>
          <p:nvPr>
            <p:ph type="body"/>
          </p:nvPr>
        </p:nvSpPr>
        <p:spPr>
          <a:xfrm>
            <a:off x="685800" y="4343400"/>
            <a:ext cx="5486040" cy="4114440"/>
          </a:xfrm>
          <a:prstGeom prst="rect">
            <a:avLst/>
          </a:prstGeom>
        </p:spPr>
        <p:txBody>
          <a:bodyPr>
            <a:normAutofit/>
          </a:bodyPr>
          <a:lstStyle/>
          <a:p>
            <a:endParaRPr lang="en-GB" sz="2000" b="0" strike="noStrike" spc="-1">
              <a:solidFill>
                <a:srgbClr val="000000"/>
              </a:solidFill>
              <a:uFill>
                <a:solidFill>
                  <a:srgbClr val="FFFFFF"/>
                </a:solidFill>
              </a:uFill>
              <a:latin typeface="Arial"/>
            </a:endParaRPr>
          </a:p>
        </p:txBody>
      </p:sp>
      <p:sp>
        <p:nvSpPr>
          <p:cNvPr id="726" name="TextShape 2"/>
          <p:cNvSpPr txBox="1"/>
          <p:nvPr/>
        </p:nvSpPr>
        <p:spPr>
          <a:xfrm>
            <a:off x="3884760" y="8685360"/>
            <a:ext cx="2971440" cy="456840"/>
          </a:xfrm>
          <a:prstGeom prst="rect">
            <a:avLst/>
          </a:prstGeom>
          <a:noFill/>
          <a:ln>
            <a:noFill/>
          </a:ln>
        </p:spPr>
        <p:txBody>
          <a:bodyPr anchor="b"/>
          <a:lstStyle/>
          <a:p>
            <a:pPr algn="r">
              <a:lnSpc>
                <a:spcPct val="100000"/>
              </a:lnSpc>
            </a:pPr>
            <a:fld id="{82010375-0C66-49DF-BF26-0C58E88AB805}" type="slidenum">
              <a:rPr lang="en-GB" sz="1200" b="0" strike="noStrike" spc="-1">
                <a:solidFill>
                  <a:srgbClr val="000000"/>
                </a:solidFill>
                <a:uFill>
                  <a:solidFill>
                    <a:srgbClr val="FFFFFF"/>
                  </a:solidFill>
                </a:uFill>
                <a:latin typeface="+mn-lt"/>
                <a:ea typeface="+mn-ea"/>
              </a:rPr>
              <a:pPr algn="r">
                <a:lnSpc>
                  <a:spcPct val="100000"/>
                </a:lnSpc>
              </a:pPr>
              <a:t>30</a:t>
            </a:fld>
            <a:endParaRPr lang="en-GB" sz="1200" b="0" strike="noStrike" spc="-1">
              <a:solidFill>
                <a:srgbClr val="000000"/>
              </a:solidFill>
              <a:uFill>
                <a:solidFill>
                  <a:srgbClr val="FFFFFF"/>
                </a:solidFill>
              </a:uFill>
              <a:latin typeface="Times New Roman"/>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 name="PlaceHolder 1"/>
          <p:cNvSpPr>
            <a:spLocks noGrp="1"/>
          </p:cNvSpPr>
          <p:nvPr>
            <p:ph type="body"/>
          </p:nvPr>
        </p:nvSpPr>
        <p:spPr>
          <a:xfrm>
            <a:off x="685800" y="4343400"/>
            <a:ext cx="5486040" cy="4114440"/>
          </a:xfrm>
          <a:prstGeom prst="rect">
            <a:avLst/>
          </a:prstGeom>
        </p:spPr>
        <p:txBody>
          <a:bodyPr>
            <a:normAutofit/>
          </a:bodyPr>
          <a:lstStyle/>
          <a:p>
            <a:endParaRPr lang="en-GB" sz="2000" b="0" strike="noStrike" spc="-1">
              <a:solidFill>
                <a:srgbClr val="000000"/>
              </a:solidFill>
              <a:uFill>
                <a:solidFill>
                  <a:srgbClr val="FFFFFF"/>
                </a:solidFill>
              </a:uFill>
              <a:latin typeface="Arial"/>
            </a:endParaRPr>
          </a:p>
        </p:txBody>
      </p:sp>
      <p:sp>
        <p:nvSpPr>
          <p:cNvPr id="728" name="TextShape 2"/>
          <p:cNvSpPr txBox="1"/>
          <p:nvPr/>
        </p:nvSpPr>
        <p:spPr>
          <a:xfrm>
            <a:off x="3884760" y="8685360"/>
            <a:ext cx="2971440" cy="456840"/>
          </a:xfrm>
          <a:prstGeom prst="rect">
            <a:avLst/>
          </a:prstGeom>
          <a:noFill/>
          <a:ln>
            <a:noFill/>
          </a:ln>
        </p:spPr>
        <p:txBody>
          <a:bodyPr anchor="b"/>
          <a:lstStyle/>
          <a:p>
            <a:pPr algn="r">
              <a:lnSpc>
                <a:spcPct val="100000"/>
              </a:lnSpc>
            </a:pPr>
            <a:fld id="{D7698898-C3CB-439A-B404-FB38CB69CB69}" type="slidenum">
              <a:rPr lang="en-GB" sz="1200" b="0" strike="noStrike" spc="-1">
                <a:solidFill>
                  <a:srgbClr val="000000"/>
                </a:solidFill>
                <a:uFill>
                  <a:solidFill>
                    <a:srgbClr val="FFFFFF"/>
                  </a:solidFill>
                </a:uFill>
                <a:latin typeface="+mn-lt"/>
                <a:ea typeface="+mn-ea"/>
              </a:rPr>
              <a:pPr algn="r">
                <a:lnSpc>
                  <a:spcPct val="100000"/>
                </a:lnSpc>
              </a:pPr>
              <a:t>32</a:t>
            </a:fld>
            <a:endParaRPr lang="en-GB" sz="1200" b="0" strike="noStrike" spc="-1">
              <a:solidFill>
                <a:srgbClr val="000000"/>
              </a:solidFill>
              <a:uFill>
                <a:solidFill>
                  <a:srgbClr val="FFFFFF"/>
                </a:solidFill>
              </a:uFill>
              <a:latin typeface="Times New Roman"/>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 name="PlaceHolder 1"/>
          <p:cNvSpPr>
            <a:spLocks noGrp="1"/>
          </p:cNvSpPr>
          <p:nvPr>
            <p:ph type="body"/>
          </p:nvPr>
        </p:nvSpPr>
        <p:spPr>
          <a:xfrm>
            <a:off x="685800" y="4343400"/>
            <a:ext cx="5486040" cy="4114440"/>
          </a:xfrm>
          <a:prstGeom prst="rect">
            <a:avLst/>
          </a:prstGeom>
        </p:spPr>
        <p:txBody>
          <a:bodyPr>
            <a:normAutofit/>
          </a:bodyPr>
          <a:lstStyle/>
          <a:p>
            <a:endParaRPr lang="en-GB" sz="2000" b="0" strike="noStrike" spc="-1">
              <a:solidFill>
                <a:srgbClr val="000000"/>
              </a:solidFill>
              <a:uFill>
                <a:solidFill>
                  <a:srgbClr val="FFFFFF"/>
                </a:solidFill>
              </a:uFill>
              <a:latin typeface="Arial"/>
            </a:endParaRPr>
          </a:p>
        </p:txBody>
      </p:sp>
      <p:sp>
        <p:nvSpPr>
          <p:cNvPr id="676" name="TextShape 2"/>
          <p:cNvSpPr txBox="1"/>
          <p:nvPr/>
        </p:nvSpPr>
        <p:spPr>
          <a:xfrm>
            <a:off x="3884760" y="8685360"/>
            <a:ext cx="2971440" cy="456840"/>
          </a:xfrm>
          <a:prstGeom prst="rect">
            <a:avLst/>
          </a:prstGeom>
          <a:noFill/>
          <a:ln>
            <a:noFill/>
          </a:ln>
        </p:spPr>
        <p:txBody>
          <a:bodyPr anchor="b"/>
          <a:lstStyle/>
          <a:p>
            <a:pPr algn="r">
              <a:lnSpc>
                <a:spcPct val="100000"/>
              </a:lnSpc>
            </a:pPr>
            <a:fld id="{8D5D6B51-0F97-4AD8-8BAC-1CE028430020}" type="slidenum">
              <a:rPr lang="en-GB" sz="1200" b="0" strike="noStrike" spc="-1">
                <a:solidFill>
                  <a:srgbClr val="000000"/>
                </a:solidFill>
                <a:uFill>
                  <a:solidFill>
                    <a:srgbClr val="FFFFFF"/>
                  </a:solidFill>
                </a:uFill>
                <a:latin typeface="+mn-lt"/>
                <a:ea typeface="+mn-ea"/>
              </a:rPr>
              <a:pPr algn="r">
                <a:lnSpc>
                  <a:spcPct val="100000"/>
                </a:lnSpc>
              </a:pPr>
              <a:t>3</a:t>
            </a:fld>
            <a:endParaRPr lang="en-GB" sz="1200" b="0" strike="noStrike" spc="-1">
              <a:solidFill>
                <a:srgbClr val="000000"/>
              </a:solidFill>
              <a:uFill>
                <a:solidFill>
                  <a:srgbClr val="FFFFFF"/>
                </a:solidFill>
              </a:uFill>
              <a:latin typeface="Times New Roman"/>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9" name="PlaceHolder 1"/>
          <p:cNvSpPr>
            <a:spLocks noGrp="1"/>
          </p:cNvSpPr>
          <p:nvPr>
            <p:ph type="body"/>
          </p:nvPr>
        </p:nvSpPr>
        <p:spPr>
          <a:xfrm>
            <a:off x="685800" y="4343400"/>
            <a:ext cx="5486040" cy="4114440"/>
          </a:xfrm>
          <a:prstGeom prst="rect">
            <a:avLst/>
          </a:prstGeom>
        </p:spPr>
        <p:txBody>
          <a:bodyPr>
            <a:normAutofit/>
          </a:bodyPr>
          <a:lstStyle/>
          <a:p>
            <a:endParaRPr lang="en-GB" sz="2000" b="0" strike="noStrike" spc="-1">
              <a:solidFill>
                <a:srgbClr val="000000"/>
              </a:solidFill>
              <a:uFill>
                <a:solidFill>
                  <a:srgbClr val="FFFFFF"/>
                </a:solidFill>
              </a:uFill>
              <a:latin typeface="Arial"/>
            </a:endParaRPr>
          </a:p>
        </p:txBody>
      </p:sp>
      <p:sp>
        <p:nvSpPr>
          <p:cNvPr id="730" name="TextShape 2"/>
          <p:cNvSpPr txBox="1"/>
          <p:nvPr/>
        </p:nvSpPr>
        <p:spPr>
          <a:xfrm>
            <a:off x="3884760" y="8685360"/>
            <a:ext cx="2971440" cy="456840"/>
          </a:xfrm>
          <a:prstGeom prst="rect">
            <a:avLst/>
          </a:prstGeom>
          <a:noFill/>
          <a:ln>
            <a:noFill/>
          </a:ln>
        </p:spPr>
        <p:txBody>
          <a:bodyPr anchor="b"/>
          <a:lstStyle/>
          <a:p>
            <a:pPr algn="r">
              <a:lnSpc>
                <a:spcPct val="100000"/>
              </a:lnSpc>
            </a:pPr>
            <a:fld id="{736F7CF2-AEB2-43B2-BA62-A23E140C1288}" type="slidenum">
              <a:rPr lang="en-GB" sz="1200" b="0" strike="noStrike" spc="-1">
                <a:solidFill>
                  <a:srgbClr val="000000"/>
                </a:solidFill>
                <a:uFill>
                  <a:solidFill>
                    <a:srgbClr val="FFFFFF"/>
                  </a:solidFill>
                </a:uFill>
                <a:latin typeface="+mn-lt"/>
                <a:ea typeface="+mn-ea"/>
              </a:rPr>
              <a:pPr algn="r">
                <a:lnSpc>
                  <a:spcPct val="100000"/>
                </a:lnSpc>
              </a:pPr>
              <a:t>33</a:t>
            </a:fld>
            <a:endParaRPr lang="en-GB" sz="1200" b="0" strike="noStrike" spc="-1">
              <a:solidFill>
                <a:srgbClr val="000000"/>
              </a:solidFill>
              <a:uFill>
                <a:solidFill>
                  <a:srgbClr val="FFFFFF"/>
                </a:solidFill>
              </a:uFill>
              <a:latin typeface="Times New Roman"/>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1" name="PlaceHolder 1"/>
          <p:cNvSpPr>
            <a:spLocks noGrp="1"/>
          </p:cNvSpPr>
          <p:nvPr>
            <p:ph type="body"/>
          </p:nvPr>
        </p:nvSpPr>
        <p:spPr>
          <a:xfrm>
            <a:off x="685800" y="4343400"/>
            <a:ext cx="5486040" cy="4114440"/>
          </a:xfrm>
          <a:prstGeom prst="rect">
            <a:avLst/>
          </a:prstGeom>
        </p:spPr>
        <p:txBody>
          <a:bodyPr>
            <a:normAutofit/>
          </a:bodyPr>
          <a:lstStyle/>
          <a:p>
            <a:endParaRPr lang="en-GB" sz="2000" b="0" strike="noStrike" spc="-1">
              <a:solidFill>
                <a:srgbClr val="000000"/>
              </a:solidFill>
              <a:uFill>
                <a:solidFill>
                  <a:srgbClr val="FFFFFF"/>
                </a:solidFill>
              </a:uFill>
              <a:latin typeface="Arial"/>
            </a:endParaRPr>
          </a:p>
        </p:txBody>
      </p:sp>
      <p:sp>
        <p:nvSpPr>
          <p:cNvPr id="732" name="TextShape 2"/>
          <p:cNvSpPr txBox="1"/>
          <p:nvPr/>
        </p:nvSpPr>
        <p:spPr>
          <a:xfrm>
            <a:off x="3884760" y="8685360"/>
            <a:ext cx="2971440" cy="456840"/>
          </a:xfrm>
          <a:prstGeom prst="rect">
            <a:avLst/>
          </a:prstGeom>
          <a:noFill/>
          <a:ln>
            <a:noFill/>
          </a:ln>
        </p:spPr>
        <p:txBody>
          <a:bodyPr anchor="b"/>
          <a:lstStyle/>
          <a:p>
            <a:pPr algn="r">
              <a:lnSpc>
                <a:spcPct val="100000"/>
              </a:lnSpc>
            </a:pPr>
            <a:fld id="{235865B1-6A86-4DD0-A794-F18A99C05FE7}" type="slidenum">
              <a:rPr lang="en-GB" sz="1200" b="0" strike="noStrike" spc="-1">
                <a:solidFill>
                  <a:srgbClr val="000000"/>
                </a:solidFill>
                <a:uFill>
                  <a:solidFill>
                    <a:srgbClr val="FFFFFF"/>
                  </a:solidFill>
                </a:uFill>
                <a:latin typeface="+mn-lt"/>
                <a:ea typeface="+mn-ea"/>
              </a:rPr>
              <a:pPr algn="r">
                <a:lnSpc>
                  <a:spcPct val="100000"/>
                </a:lnSpc>
              </a:pPr>
              <a:t>34</a:t>
            </a:fld>
            <a:endParaRPr lang="en-GB" sz="1200" b="0" strike="noStrike" spc="-1">
              <a:solidFill>
                <a:srgbClr val="000000"/>
              </a:solidFill>
              <a:uFill>
                <a:solidFill>
                  <a:srgbClr val="FFFFFF"/>
                </a:solidFill>
              </a:uFill>
              <a:latin typeface="Times New Roman"/>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3" name="PlaceHolder 1"/>
          <p:cNvSpPr>
            <a:spLocks noGrp="1"/>
          </p:cNvSpPr>
          <p:nvPr>
            <p:ph type="body"/>
          </p:nvPr>
        </p:nvSpPr>
        <p:spPr>
          <a:xfrm>
            <a:off x="685800" y="4343400"/>
            <a:ext cx="5486040" cy="4114440"/>
          </a:xfrm>
          <a:prstGeom prst="rect">
            <a:avLst/>
          </a:prstGeom>
        </p:spPr>
        <p:txBody>
          <a:bodyPr>
            <a:normAutofit/>
          </a:bodyPr>
          <a:lstStyle/>
          <a:p>
            <a:endParaRPr lang="en-GB" sz="2000" b="0" strike="noStrike" spc="-1">
              <a:solidFill>
                <a:srgbClr val="000000"/>
              </a:solidFill>
              <a:uFill>
                <a:solidFill>
                  <a:srgbClr val="FFFFFF"/>
                </a:solidFill>
              </a:uFill>
              <a:latin typeface="Arial"/>
            </a:endParaRPr>
          </a:p>
        </p:txBody>
      </p:sp>
      <p:sp>
        <p:nvSpPr>
          <p:cNvPr id="734" name="TextShape 2"/>
          <p:cNvSpPr txBox="1"/>
          <p:nvPr/>
        </p:nvSpPr>
        <p:spPr>
          <a:xfrm>
            <a:off x="3884760" y="8685360"/>
            <a:ext cx="2971440" cy="456840"/>
          </a:xfrm>
          <a:prstGeom prst="rect">
            <a:avLst/>
          </a:prstGeom>
          <a:noFill/>
          <a:ln>
            <a:noFill/>
          </a:ln>
        </p:spPr>
        <p:txBody>
          <a:bodyPr anchor="b"/>
          <a:lstStyle/>
          <a:p>
            <a:pPr algn="r">
              <a:lnSpc>
                <a:spcPct val="100000"/>
              </a:lnSpc>
            </a:pPr>
            <a:fld id="{69EFB7B6-C047-44E3-BBFE-405B8A48579A}" type="slidenum">
              <a:rPr lang="en-GB" sz="1200" b="0" strike="noStrike" spc="-1">
                <a:solidFill>
                  <a:srgbClr val="000000"/>
                </a:solidFill>
                <a:uFill>
                  <a:solidFill>
                    <a:srgbClr val="FFFFFF"/>
                  </a:solidFill>
                </a:uFill>
                <a:latin typeface="+mn-lt"/>
                <a:ea typeface="+mn-ea"/>
              </a:rPr>
              <a:pPr algn="r">
                <a:lnSpc>
                  <a:spcPct val="100000"/>
                </a:lnSpc>
              </a:pPr>
              <a:t>35</a:t>
            </a:fld>
            <a:endParaRPr lang="en-GB" sz="1200" b="0" strike="noStrike" spc="-1">
              <a:solidFill>
                <a:srgbClr val="000000"/>
              </a:solidFill>
              <a:uFill>
                <a:solidFill>
                  <a:srgbClr val="FFFFFF"/>
                </a:solidFill>
              </a:uFill>
              <a:latin typeface="Times New Roman"/>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5" name="PlaceHolder 1"/>
          <p:cNvSpPr>
            <a:spLocks noGrp="1"/>
          </p:cNvSpPr>
          <p:nvPr>
            <p:ph type="body"/>
          </p:nvPr>
        </p:nvSpPr>
        <p:spPr>
          <a:xfrm>
            <a:off x="685800" y="4343400"/>
            <a:ext cx="5486040" cy="4114440"/>
          </a:xfrm>
          <a:prstGeom prst="rect">
            <a:avLst/>
          </a:prstGeom>
        </p:spPr>
        <p:txBody>
          <a:bodyPr>
            <a:normAutofit/>
          </a:bodyPr>
          <a:lstStyle/>
          <a:p>
            <a:endParaRPr lang="en-GB" sz="2000" b="0" strike="noStrike" spc="-1">
              <a:solidFill>
                <a:srgbClr val="000000"/>
              </a:solidFill>
              <a:uFill>
                <a:solidFill>
                  <a:srgbClr val="FFFFFF"/>
                </a:solidFill>
              </a:uFill>
              <a:latin typeface="Arial"/>
            </a:endParaRPr>
          </a:p>
        </p:txBody>
      </p:sp>
      <p:sp>
        <p:nvSpPr>
          <p:cNvPr id="736" name="TextShape 2"/>
          <p:cNvSpPr txBox="1"/>
          <p:nvPr/>
        </p:nvSpPr>
        <p:spPr>
          <a:xfrm>
            <a:off x="3884760" y="8685360"/>
            <a:ext cx="2971440" cy="456840"/>
          </a:xfrm>
          <a:prstGeom prst="rect">
            <a:avLst/>
          </a:prstGeom>
          <a:noFill/>
          <a:ln>
            <a:noFill/>
          </a:ln>
        </p:spPr>
        <p:txBody>
          <a:bodyPr anchor="b"/>
          <a:lstStyle/>
          <a:p>
            <a:pPr algn="r">
              <a:lnSpc>
                <a:spcPct val="100000"/>
              </a:lnSpc>
            </a:pPr>
            <a:fld id="{8D809492-DB04-4CB7-9DA2-1048E8F18F07}" type="slidenum">
              <a:rPr lang="en-GB" sz="1200" b="0" strike="noStrike" spc="-1">
                <a:solidFill>
                  <a:srgbClr val="000000"/>
                </a:solidFill>
                <a:uFill>
                  <a:solidFill>
                    <a:srgbClr val="FFFFFF"/>
                  </a:solidFill>
                </a:uFill>
                <a:latin typeface="+mn-lt"/>
                <a:ea typeface="+mn-ea"/>
              </a:rPr>
              <a:pPr algn="r">
                <a:lnSpc>
                  <a:spcPct val="100000"/>
                </a:lnSpc>
              </a:pPr>
              <a:t>36</a:t>
            </a:fld>
            <a:endParaRPr lang="en-GB" sz="1200" b="0" strike="noStrike" spc="-1">
              <a:solidFill>
                <a:srgbClr val="000000"/>
              </a:solidFill>
              <a:uFill>
                <a:solidFill>
                  <a:srgbClr val="FFFFFF"/>
                </a:solidFill>
              </a:uFill>
              <a:latin typeface="Times New Roman"/>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 name="PlaceHolder 1"/>
          <p:cNvSpPr>
            <a:spLocks noGrp="1"/>
          </p:cNvSpPr>
          <p:nvPr>
            <p:ph type="body"/>
          </p:nvPr>
        </p:nvSpPr>
        <p:spPr>
          <a:xfrm>
            <a:off x="685800" y="4343400"/>
            <a:ext cx="5486040" cy="4114440"/>
          </a:xfrm>
          <a:prstGeom prst="rect">
            <a:avLst/>
          </a:prstGeom>
        </p:spPr>
        <p:txBody>
          <a:bodyPr>
            <a:normAutofit/>
          </a:bodyPr>
          <a:lstStyle/>
          <a:p>
            <a:endParaRPr lang="en-GB" sz="2000" b="0" strike="noStrike" spc="-1">
              <a:solidFill>
                <a:srgbClr val="000000"/>
              </a:solidFill>
              <a:uFill>
                <a:solidFill>
                  <a:srgbClr val="FFFFFF"/>
                </a:solidFill>
              </a:uFill>
              <a:latin typeface="Arial"/>
            </a:endParaRPr>
          </a:p>
        </p:txBody>
      </p:sp>
      <p:sp>
        <p:nvSpPr>
          <p:cNvPr id="738" name="TextShape 2"/>
          <p:cNvSpPr txBox="1"/>
          <p:nvPr/>
        </p:nvSpPr>
        <p:spPr>
          <a:xfrm>
            <a:off x="3884760" y="8685360"/>
            <a:ext cx="2971440" cy="456840"/>
          </a:xfrm>
          <a:prstGeom prst="rect">
            <a:avLst/>
          </a:prstGeom>
          <a:noFill/>
          <a:ln>
            <a:noFill/>
          </a:ln>
        </p:spPr>
        <p:txBody>
          <a:bodyPr anchor="b"/>
          <a:lstStyle/>
          <a:p>
            <a:pPr algn="r">
              <a:lnSpc>
                <a:spcPct val="100000"/>
              </a:lnSpc>
            </a:pPr>
            <a:fld id="{69E6C3C8-BC10-42BA-89D8-C5E69FAA30F4}" type="slidenum">
              <a:rPr lang="en-GB" sz="1200" b="0" strike="noStrike" spc="-1">
                <a:solidFill>
                  <a:srgbClr val="000000"/>
                </a:solidFill>
                <a:uFill>
                  <a:solidFill>
                    <a:srgbClr val="FFFFFF"/>
                  </a:solidFill>
                </a:uFill>
                <a:latin typeface="+mn-lt"/>
                <a:ea typeface="+mn-ea"/>
              </a:rPr>
              <a:pPr algn="r">
                <a:lnSpc>
                  <a:spcPct val="100000"/>
                </a:lnSpc>
              </a:pPr>
              <a:t>37</a:t>
            </a:fld>
            <a:endParaRPr lang="en-GB" sz="1200" b="0" strike="noStrike" spc="-1">
              <a:solidFill>
                <a:srgbClr val="000000"/>
              </a:solidFill>
              <a:uFill>
                <a:solidFill>
                  <a:srgbClr val="FFFFFF"/>
                </a:solidFill>
              </a:uFill>
              <a:latin typeface="Times New Roman"/>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9" name="PlaceHolder 1"/>
          <p:cNvSpPr>
            <a:spLocks noGrp="1"/>
          </p:cNvSpPr>
          <p:nvPr>
            <p:ph type="body"/>
          </p:nvPr>
        </p:nvSpPr>
        <p:spPr>
          <a:xfrm>
            <a:off x="685800" y="4343400"/>
            <a:ext cx="5486040" cy="4114440"/>
          </a:xfrm>
          <a:prstGeom prst="rect">
            <a:avLst/>
          </a:prstGeom>
        </p:spPr>
        <p:txBody>
          <a:bodyPr>
            <a:normAutofit/>
          </a:bodyPr>
          <a:lstStyle/>
          <a:p>
            <a:endParaRPr lang="en-GB" sz="2000" b="0" strike="noStrike" spc="-1">
              <a:solidFill>
                <a:srgbClr val="000000"/>
              </a:solidFill>
              <a:uFill>
                <a:solidFill>
                  <a:srgbClr val="FFFFFF"/>
                </a:solidFill>
              </a:uFill>
              <a:latin typeface="Arial"/>
            </a:endParaRPr>
          </a:p>
        </p:txBody>
      </p:sp>
      <p:sp>
        <p:nvSpPr>
          <p:cNvPr id="740" name="TextShape 2"/>
          <p:cNvSpPr txBox="1"/>
          <p:nvPr/>
        </p:nvSpPr>
        <p:spPr>
          <a:xfrm>
            <a:off x="3884760" y="8685360"/>
            <a:ext cx="2971440" cy="456840"/>
          </a:xfrm>
          <a:prstGeom prst="rect">
            <a:avLst/>
          </a:prstGeom>
          <a:noFill/>
          <a:ln>
            <a:noFill/>
          </a:ln>
        </p:spPr>
        <p:txBody>
          <a:bodyPr anchor="b"/>
          <a:lstStyle/>
          <a:p>
            <a:pPr algn="r">
              <a:lnSpc>
                <a:spcPct val="100000"/>
              </a:lnSpc>
            </a:pPr>
            <a:fld id="{61636080-510F-49BA-9A20-EACDC5CB912D}" type="slidenum">
              <a:rPr lang="en-GB" sz="1200" b="0" strike="noStrike" spc="-1">
                <a:solidFill>
                  <a:srgbClr val="000000"/>
                </a:solidFill>
                <a:uFill>
                  <a:solidFill>
                    <a:srgbClr val="FFFFFF"/>
                  </a:solidFill>
                </a:uFill>
                <a:latin typeface="+mn-lt"/>
                <a:ea typeface="+mn-ea"/>
              </a:rPr>
              <a:pPr algn="r">
                <a:lnSpc>
                  <a:spcPct val="100000"/>
                </a:lnSpc>
              </a:pPr>
              <a:t>38</a:t>
            </a:fld>
            <a:endParaRPr lang="en-GB" sz="1200" b="0" strike="noStrike" spc="-1">
              <a:solidFill>
                <a:srgbClr val="000000"/>
              </a:solidFill>
              <a:uFill>
                <a:solidFill>
                  <a:srgbClr val="FFFFFF"/>
                </a:solidFill>
              </a:uFill>
              <a:latin typeface="Times New Roman"/>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1" name="PlaceHolder 1"/>
          <p:cNvSpPr>
            <a:spLocks noGrp="1"/>
          </p:cNvSpPr>
          <p:nvPr>
            <p:ph type="body"/>
          </p:nvPr>
        </p:nvSpPr>
        <p:spPr>
          <a:xfrm>
            <a:off x="685800" y="4343400"/>
            <a:ext cx="5486040" cy="4114440"/>
          </a:xfrm>
          <a:prstGeom prst="rect">
            <a:avLst/>
          </a:prstGeom>
        </p:spPr>
        <p:txBody>
          <a:bodyPr>
            <a:normAutofit/>
          </a:bodyPr>
          <a:lstStyle/>
          <a:p>
            <a:endParaRPr lang="en-GB" sz="2000" b="0" strike="noStrike" spc="-1">
              <a:solidFill>
                <a:srgbClr val="000000"/>
              </a:solidFill>
              <a:uFill>
                <a:solidFill>
                  <a:srgbClr val="FFFFFF"/>
                </a:solidFill>
              </a:uFill>
              <a:latin typeface="Arial"/>
            </a:endParaRPr>
          </a:p>
        </p:txBody>
      </p:sp>
      <p:sp>
        <p:nvSpPr>
          <p:cNvPr id="742" name="TextShape 2"/>
          <p:cNvSpPr txBox="1"/>
          <p:nvPr/>
        </p:nvSpPr>
        <p:spPr>
          <a:xfrm>
            <a:off x="3884760" y="8685360"/>
            <a:ext cx="2971440" cy="456840"/>
          </a:xfrm>
          <a:prstGeom prst="rect">
            <a:avLst/>
          </a:prstGeom>
          <a:noFill/>
          <a:ln>
            <a:noFill/>
          </a:ln>
        </p:spPr>
        <p:txBody>
          <a:bodyPr anchor="b"/>
          <a:lstStyle/>
          <a:p>
            <a:pPr algn="r">
              <a:lnSpc>
                <a:spcPct val="100000"/>
              </a:lnSpc>
            </a:pPr>
            <a:fld id="{47ECB882-985B-4111-96D0-5DC309C5C65D}" type="slidenum">
              <a:rPr lang="en-GB" sz="1200" b="0" strike="noStrike" spc="-1">
                <a:solidFill>
                  <a:srgbClr val="000000"/>
                </a:solidFill>
                <a:uFill>
                  <a:solidFill>
                    <a:srgbClr val="FFFFFF"/>
                  </a:solidFill>
                </a:uFill>
                <a:latin typeface="+mn-lt"/>
                <a:ea typeface="+mn-ea"/>
              </a:rPr>
              <a:pPr algn="r">
                <a:lnSpc>
                  <a:spcPct val="100000"/>
                </a:lnSpc>
              </a:pPr>
              <a:t>41</a:t>
            </a:fld>
            <a:endParaRPr lang="en-GB" sz="1200" b="0" strike="noStrike" spc="-1">
              <a:solidFill>
                <a:srgbClr val="000000"/>
              </a:solidFill>
              <a:uFill>
                <a:solidFill>
                  <a:srgbClr val="FFFFFF"/>
                </a:solidFill>
              </a:uFill>
              <a:latin typeface="Times New Roman"/>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3" name="PlaceHolder 1"/>
          <p:cNvSpPr>
            <a:spLocks noGrp="1"/>
          </p:cNvSpPr>
          <p:nvPr>
            <p:ph type="body"/>
          </p:nvPr>
        </p:nvSpPr>
        <p:spPr>
          <a:xfrm>
            <a:off x="685800" y="4343400"/>
            <a:ext cx="5486040" cy="4114440"/>
          </a:xfrm>
          <a:prstGeom prst="rect">
            <a:avLst/>
          </a:prstGeom>
        </p:spPr>
        <p:txBody>
          <a:bodyPr>
            <a:normAutofit/>
          </a:bodyPr>
          <a:lstStyle/>
          <a:p>
            <a:endParaRPr lang="en-GB" sz="2000" b="0" strike="noStrike" spc="-1">
              <a:solidFill>
                <a:srgbClr val="000000"/>
              </a:solidFill>
              <a:uFill>
                <a:solidFill>
                  <a:srgbClr val="FFFFFF"/>
                </a:solidFill>
              </a:uFill>
              <a:latin typeface="Arial"/>
            </a:endParaRPr>
          </a:p>
        </p:txBody>
      </p:sp>
      <p:sp>
        <p:nvSpPr>
          <p:cNvPr id="744" name="TextShape 2"/>
          <p:cNvSpPr txBox="1"/>
          <p:nvPr/>
        </p:nvSpPr>
        <p:spPr>
          <a:xfrm>
            <a:off x="3884760" y="8685360"/>
            <a:ext cx="2971440" cy="456840"/>
          </a:xfrm>
          <a:prstGeom prst="rect">
            <a:avLst/>
          </a:prstGeom>
          <a:noFill/>
          <a:ln>
            <a:noFill/>
          </a:ln>
        </p:spPr>
        <p:txBody>
          <a:bodyPr anchor="b"/>
          <a:lstStyle/>
          <a:p>
            <a:pPr algn="r">
              <a:lnSpc>
                <a:spcPct val="100000"/>
              </a:lnSpc>
            </a:pPr>
            <a:fld id="{F02D46CC-864D-4BFC-B96A-1A22E133DE64}" type="slidenum">
              <a:rPr lang="en-GB" sz="1200" b="0" strike="noStrike" spc="-1">
                <a:solidFill>
                  <a:srgbClr val="000000"/>
                </a:solidFill>
                <a:uFill>
                  <a:solidFill>
                    <a:srgbClr val="FFFFFF"/>
                  </a:solidFill>
                </a:uFill>
                <a:latin typeface="+mn-lt"/>
                <a:ea typeface="+mn-ea"/>
              </a:rPr>
              <a:pPr algn="r">
                <a:lnSpc>
                  <a:spcPct val="100000"/>
                </a:lnSpc>
              </a:pPr>
              <a:t>42</a:t>
            </a:fld>
            <a:endParaRPr lang="en-GB" sz="1200" b="0" strike="noStrike" spc="-1">
              <a:solidFill>
                <a:srgbClr val="000000"/>
              </a:solidFill>
              <a:uFill>
                <a:solidFill>
                  <a:srgbClr val="FFFFFF"/>
                </a:solidFill>
              </a:uFill>
              <a:latin typeface="Times New Roman"/>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5" name="PlaceHolder 1"/>
          <p:cNvSpPr>
            <a:spLocks noGrp="1"/>
          </p:cNvSpPr>
          <p:nvPr>
            <p:ph type="body"/>
          </p:nvPr>
        </p:nvSpPr>
        <p:spPr>
          <a:xfrm>
            <a:off x="685800" y="4343400"/>
            <a:ext cx="5486040" cy="4114440"/>
          </a:xfrm>
          <a:prstGeom prst="rect">
            <a:avLst/>
          </a:prstGeom>
        </p:spPr>
        <p:txBody>
          <a:bodyPr>
            <a:normAutofit/>
          </a:bodyPr>
          <a:lstStyle/>
          <a:p>
            <a:endParaRPr lang="en-GB" sz="2000" b="0" strike="noStrike" spc="-1">
              <a:solidFill>
                <a:srgbClr val="000000"/>
              </a:solidFill>
              <a:uFill>
                <a:solidFill>
                  <a:srgbClr val="FFFFFF"/>
                </a:solidFill>
              </a:uFill>
              <a:latin typeface="Arial"/>
            </a:endParaRPr>
          </a:p>
        </p:txBody>
      </p:sp>
      <p:sp>
        <p:nvSpPr>
          <p:cNvPr id="746" name="TextShape 2"/>
          <p:cNvSpPr txBox="1"/>
          <p:nvPr/>
        </p:nvSpPr>
        <p:spPr>
          <a:xfrm>
            <a:off x="3884760" y="8685360"/>
            <a:ext cx="2971440" cy="456840"/>
          </a:xfrm>
          <a:prstGeom prst="rect">
            <a:avLst/>
          </a:prstGeom>
          <a:noFill/>
          <a:ln>
            <a:noFill/>
          </a:ln>
        </p:spPr>
        <p:txBody>
          <a:bodyPr anchor="b"/>
          <a:lstStyle/>
          <a:p>
            <a:pPr algn="r">
              <a:lnSpc>
                <a:spcPct val="100000"/>
              </a:lnSpc>
            </a:pPr>
            <a:fld id="{16B4566F-7DBE-4779-9DF1-6F8D6096F27D}" type="slidenum">
              <a:rPr lang="en-GB" sz="1200" b="0" strike="noStrike" spc="-1">
                <a:solidFill>
                  <a:srgbClr val="000000"/>
                </a:solidFill>
                <a:uFill>
                  <a:solidFill>
                    <a:srgbClr val="FFFFFF"/>
                  </a:solidFill>
                </a:uFill>
                <a:latin typeface="+mn-lt"/>
                <a:ea typeface="+mn-ea"/>
              </a:rPr>
              <a:pPr algn="r">
                <a:lnSpc>
                  <a:spcPct val="100000"/>
                </a:lnSpc>
              </a:pPr>
              <a:t>45</a:t>
            </a:fld>
            <a:endParaRPr lang="en-GB" sz="1200" b="0" strike="noStrike" spc="-1">
              <a:solidFill>
                <a:srgbClr val="000000"/>
              </a:solidFill>
              <a:uFill>
                <a:solidFill>
                  <a:srgbClr val="FFFFFF"/>
                </a:solidFill>
              </a:uFill>
              <a:latin typeface="Times New Roman"/>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 name="PlaceHolder 1"/>
          <p:cNvSpPr>
            <a:spLocks noGrp="1"/>
          </p:cNvSpPr>
          <p:nvPr>
            <p:ph type="body"/>
          </p:nvPr>
        </p:nvSpPr>
        <p:spPr>
          <a:xfrm>
            <a:off x="685800" y="4343400"/>
            <a:ext cx="5486040" cy="4114440"/>
          </a:xfrm>
          <a:prstGeom prst="rect">
            <a:avLst/>
          </a:prstGeom>
        </p:spPr>
        <p:txBody>
          <a:bodyPr>
            <a:normAutofit/>
          </a:bodyPr>
          <a:lstStyle/>
          <a:p>
            <a:endParaRPr lang="en-GB" sz="2000" b="0" strike="noStrike" spc="-1">
              <a:solidFill>
                <a:srgbClr val="000000"/>
              </a:solidFill>
              <a:uFill>
                <a:solidFill>
                  <a:srgbClr val="FFFFFF"/>
                </a:solidFill>
              </a:uFill>
              <a:latin typeface="Arial"/>
            </a:endParaRPr>
          </a:p>
        </p:txBody>
      </p:sp>
      <p:sp>
        <p:nvSpPr>
          <p:cNvPr id="748" name="TextShape 2"/>
          <p:cNvSpPr txBox="1"/>
          <p:nvPr/>
        </p:nvSpPr>
        <p:spPr>
          <a:xfrm>
            <a:off x="3884760" y="8685360"/>
            <a:ext cx="2971440" cy="456840"/>
          </a:xfrm>
          <a:prstGeom prst="rect">
            <a:avLst/>
          </a:prstGeom>
          <a:noFill/>
          <a:ln>
            <a:noFill/>
          </a:ln>
        </p:spPr>
        <p:txBody>
          <a:bodyPr anchor="b"/>
          <a:lstStyle/>
          <a:p>
            <a:pPr algn="r">
              <a:lnSpc>
                <a:spcPct val="100000"/>
              </a:lnSpc>
            </a:pPr>
            <a:fld id="{62890E33-EB34-4D35-BC35-56243B07959E}" type="slidenum">
              <a:rPr lang="en-GB" sz="1200" b="0" strike="noStrike" spc="-1">
                <a:solidFill>
                  <a:srgbClr val="000000"/>
                </a:solidFill>
                <a:uFill>
                  <a:solidFill>
                    <a:srgbClr val="FFFFFF"/>
                  </a:solidFill>
                </a:uFill>
                <a:latin typeface="+mn-lt"/>
                <a:ea typeface="+mn-ea"/>
              </a:rPr>
              <a:pPr algn="r">
                <a:lnSpc>
                  <a:spcPct val="100000"/>
                </a:lnSpc>
              </a:pPr>
              <a:t>46</a:t>
            </a:fld>
            <a:endParaRPr lang="en-GB" sz="1200" b="0" strike="noStrike" spc="-1">
              <a:solidFill>
                <a:srgbClr val="000000"/>
              </a:solidFill>
              <a:uFill>
                <a:solidFill>
                  <a:srgbClr val="FFFFFF"/>
                </a:solidFill>
              </a:uFill>
              <a:latin typeface="Times New Roman"/>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7" name="PlaceHolder 1"/>
          <p:cNvSpPr>
            <a:spLocks noGrp="1"/>
          </p:cNvSpPr>
          <p:nvPr>
            <p:ph type="body"/>
          </p:nvPr>
        </p:nvSpPr>
        <p:spPr>
          <a:xfrm>
            <a:off x="685800" y="4343400"/>
            <a:ext cx="5486040" cy="4114440"/>
          </a:xfrm>
          <a:prstGeom prst="rect">
            <a:avLst/>
          </a:prstGeom>
        </p:spPr>
        <p:txBody>
          <a:bodyPr>
            <a:normAutofit/>
          </a:bodyPr>
          <a:lstStyle/>
          <a:p>
            <a:endParaRPr lang="en-GB" sz="2000" b="0" strike="noStrike" spc="-1">
              <a:solidFill>
                <a:srgbClr val="000000"/>
              </a:solidFill>
              <a:uFill>
                <a:solidFill>
                  <a:srgbClr val="FFFFFF"/>
                </a:solidFill>
              </a:uFill>
              <a:latin typeface="Arial"/>
            </a:endParaRPr>
          </a:p>
        </p:txBody>
      </p:sp>
      <p:sp>
        <p:nvSpPr>
          <p:cNvPr id="678" name="TextShape 2"/>
          <p:cNvSpPr txBox="1"/>
          <p:nvPr/>
        </p:nvSpPr>
        <p:spPr>
          <a:xfrm>
            <a:off x="3884760" y="8685360"/>
            <a:ext cx="2971440" cy="456840"/>
          </a:xfrm>
          <a:prstGeom prst="rect">
            <a:avLst/>
          </a:prstGeom>
          <a:noFill/>
          <a:ln>
            <a:noFill/>
          </a:ln>
        </p:spPr>
        <p:txBody>
          <a:bodyPr anchor="b"/>
          <a:lstStyle/>
          <a:p>
            <a:pPr algn="r">
              <a:lnSpc>
                <a:spcPct val="100000"/>
              </a:lnSpc>
            </a:pPr>
            <a:fld id="{54FAD6A7-21A1-4A96-9A21-F9704A4C42DD}" type="slidenum">
              <a:rPr lang="en-GB" sz="1200" b="0" strike="noStrike" spc="-1">
                <a:solidFill>
                  <a:srgbClr val="000000"/>
                </a:solidFill>
                <a:uFill>
                  <a:solidFill>
                    <a:srgbClr val="FFFFFF"/>
                  </a:solidFill>
                </a:uFill>
                <a:latin typeface="+mn-lt"/>
                <a:ea typeface="+mn-ea"/>
              </a:rPr>
              <a:pPr algn="r">
                <a:lnSpc>
                  <a:spcPct val="100000"/>
                </a:lnSpc>
              </a:pPr>
              <a:t>4</a:t>
            </a:fld>
            <a:endParaRPr lang="en-GB" sz="1200" b="0" strike="noStrike" spc="-1">
              <a:solidFill>
                <a:srgbClr val="000000"/>
              </a:solidFill>
              <a:uFill>
                <a:solidFill>
                  <a:srgbClr val="FFFFFF"/>
                </a:solidFill>
              </a:uFill>
              <a:latin typeface="Times New Roman"/>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9" name="PlaceHolder 1"/>
          <p:cNvSpPr>
            <a:spLocks noGrp="1"/>
          </p:cNvSpPr>
          <p:nvPr>
            <p:ph type="body"/>
          </p:nvPr>
        </p:nvSpPr>
        <p:spPr>
          <a:xfrm>
            <a:off x="685800" y="4343400"/>
            <a:ext cx="5486040" cy="4114440"/>
          </a:xfrm>
          <a:prstGeom prst="rect">
            <a:avLst/>
          </a:prstGeom>
        </p:spPr>
        <p:txBody>
          <a:bodyPr>
            <a:normAutofit/>
          </a:bodyPr>
          <a:lstStyle/>
          <a:p>
            <a:endParaRPr lang="en-GB" sz="2000" b="0" strike="noStrike" spc="-1">
              <a:solidFill>
                <a:srgbClr val="000000"/>
              </a:solidFill>
              <a:uFill>
                <a:solidFill>
                  <a:srgbClr val="FFFFFF"/>
                </a:solidFill>
              </a:uFill>
              <a:latin typeface="Arial"/>
            </a:endParaRPr>
          </a:p>
        </p:txBody>
      </p:sp>
      <p:sp>
        <p:nvSpPr>
          <p:cNvPr id="750" name="TextShape 2"/>
          <p:cNvSpPr txBox="1"/>
          <p:nvPr/>
        </p:nvSpPr>
        <p:spPr>
          <a:xfrm>
            <a:off x="3884760" y="8685360"/>
            <a:ext cx="2971440" cy="456840"/>
          </a:xfrm>
          <a:prstGeom prst="rect">
            <a:avLst/>
          </a:prstGeom>
          <a:noFill/>
          <a:ln>
            <a:noFill/>
          </a:ln>
        </p:spPr>
        <p:txBody>
          <a:bodyPr anchor="b"/>
          <a:lstStyle/>
          <a:p>
            <a:pPr algn="r">
              <a:lnSpc>
                <a:spcPct val="100000"/>
              </a:lnSpc>
            </a:pPr>
            <a:fld id="{9DAEA20F-C4D8-4B6A-AF15-DD1977164BB1}" type="slidenum">
              <a:rPr lang="en-GB" sz="1200" b="0" strike="noStrike" spc="-1">
                <a:solidFill>
                  <a:srgbClr val="000000"/>
                </a:solidFill>
                <a:uFill>
                  <a:solidFill>
                    <a:srgbClr val="FFFFFF"/>
                  </a:solidFill>
                </a:uFill>
                <a:latin typeface="+mn-lt"/>
                <a:ea typeface="+mn-ea"/>
              </a:rPr>
              <a:pPr algn="r">
                <a:lnSpc>
                  <a:spcPct val="100000"/>
                </a:lnSpc>
              </a:pPr>
              <a:t>47</a:t>
            </a:fld>
            <a:endParaRPr lang="en-GB" sz="1200" b="0" strike="noStrike" spc="-1">
              <a:solidFill>
                <a:srgbClr val="000000"/>
              </a:solidFill>
              <a:uFill>
                <a:solidFill>
                  <a:srgbClr val="FFFFFF"/>
                </a:solidFill>
              </a:uFill>
              <a:latin typeface="Times New Roman"/>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1" name="PlaceHolder 1"/>
          <p:cNvSpPr>
            <a:spLocks noGrp="1"/>
          </p:cNvSpPr>
          <p:nvPr>
            <p:ph type="body"/>
          </p:nvPr>
        </p:nvSpPr>
        <p:spPr>
          <a:xfrm>
            <a:off x="685800" y="4343400"/>
            <a:ext cx="5486040" cy="4114440"/>
          </a:xfrm>
          <a:prstGeom prst="rect">
            <a:avLst/>
          </a:prstGeom>
        </p:spPr>
        <p:txBody>
          <a:bodyPr>
            <a:normAutofit/>
          </a:bodyPr>
          <a:lstStyle/>
          <a:p>
            <a:endParaRPr lang="en-GB" sz="2000" b="0" strike="noStrike" spc="-1">
              <a:solidFill>
                <a:srgbClr val="000000"/>
              </a:solidFill>
              <a:uFill>
                <a:solidFill>
                  <a:srgbClr val="FFFFFF"/>
                </a:solidFill>
              </a:uFill>
              <a:latin typeface="Arial"/>
            </a:endParaRPr>
          </a:p>
        </p:txBody>
      </p:sp>
      <p:sp>
        <p:nvSpPr>
          <p:cNvPr id="752" name="TextShape 2"/>
          <p:cNvSpPr txBox="1"/>
          <p:nvPr/>
        </p:nvSpPr>
        <p:spPr>
          <a:xfrm>
            <a:off x="3884760" y="8685360"/>
            <a:ext cx="2971440" cy="456840"/>
          </a:xfrm>
          <a:prstGeom prst="rect">
            <a:avLst/>
          </a:prstGeom>
          <a:noFill/>
          <a:ln>
            <a:noFill/>
          </a:ln>
        </p:spPr>
        <p:txBody>
          <a:bodyPr anchor="b"/>
          <a:lstStyle/>
          <a:p>
            <a:pPr algn="r">
              <a:lnSpc>
                <a:spcPct val="100000"/>
              </a:lnSpc>
            </a:pPr>
            <a:fld id="{3FCD22CA-4A97-4AC5-9AA3-F8DD414019F5}" type="slidenum">
              <a:rPr lang="en-GB" sz="1200" b="0" strike="noStrike" spc="-1">
                <a:solidFill>
                  <a:srgbClr val="000000"/>
                </a:solidFill>
                <a:uFill>
                  <a:solidFill>
                    <a:srgbClr val="FFFFFF"/>
                  </a:solidFill>
                </a:uFill>
                <a:latin typeface="+mn-lt"/>
                <a:ea typeface="+mn-ea"/>
              </a:rPr>
              <a:pPr algn="r">
                <a:lnSpc>
                  <a:spcPct val="100000"/>
                </a:lnSpc>
              </a:pPr>
              <a:t>48</a:t>
            </a:fld>
            <a:endParaRPr lang="en-GB" sz="1200" b="0" strike="noStrike" spc="-1">
              <a:solidFill>
                <a:srgbClr val="000000"/>
              </a:solidFill>
              <a:uFill>
                <a:solidFill>
                  <a:srgbClr val="FFFFFF"/>
                </a:solidFill>
              </a:uFill>
              <a:latin typeface="Times New Roman"/>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3" name="PlaceHolder 1"/>
          <p:cNvSpPr>
            <a:spLocks noGrp="1"/>
          </p:cNvSpPr>
          <p:nvPr>
            <p:ph type="body"/>
          </p:nvPr>
        </p:nvSpPr>
        <p:spPr>
          <a:xfrm>
            <a:off x="685800" y="4343400"/>
            <a:ext cx="5486040" cy="4114440"/>
          </a:xfrm>
          <a:prstGeom prst="rect">
            <a:avLst/>
          </a:prstGeom>
        </p:spPr>
        <p:txBody>
          <a:bodyPr>
            <a:normAutofit/>
          </a:bodyPr>
          <a:lstStyle/>
          <a:p>
            <a:endParaRPr lang="en-GB" sz="2000" b="0" strike="noStrike" spc="-1">
              <a:solidFill>
                <a:srgbClr val="000000"/>
              </a:solidFill>
              <a:uFill>
                <a:solidFill>
                  <a:srgbClr val="FFFFFF"/>
                </a:solidFill>
              </a:uFill>
              <a:latin typeface="Arial"/>
            </a:endParaRPr>
          </a:p>
        </p:txBody>
      </p:sp>
      <p:sp>
        <p:nvSpPr>
          <p:cNvPr id="754" name="TextShape 2"/>
          <p:cNvSpPr txBox="1"/>
          <p:nvPr/>
        </p:nvSpPr>
        <p:spPr>
          <a:xfrm>
            <a:off x="3884760" y="8685360"/>
            <a:ext cx="2971440" cy="456840"/>
          </a:xfrm>
          <a:prstGeom prst="rect">
            <a:avLst/>
          </a:prstGeom>
          <a:noFill/>
          <a:ln>
            <a:noFill/>
          </a:ln>
        </p:spPr>
        <p:txBody>
          <a:bodyPr anchor="b"/>
          <a:lstStyle/>
          <a:p>
            <a:pPr algn="r">
              <a:lnSpc>
                <a:spcPct val="100000"/>
              </a:lnSpc>
            </a:pPr>
            <a:fld id="{278497A9-AC99-4234-ADFB-D3E193A9F1BE}" type="slidenum">
              <a:rPr lang="en-GB" sz="1200" b="0" strike="noStrike" spc="-1">
                <a:solidFill>
                  <a:srgbClr val="000000"/>
                </a:solidFill>
                <a:uFill>
                  <a:solidFill>
                    <a:srgbClr val="FFFFFF"/>
                  </a:solidFill>
                </a:uFill>
                <a:latin typeface="+mn-lt"/>
                <a:ea typeface="+mn-ea"/>
              </a:rPr>
              <a:pPr algn="r">
                <a:lnSpc>
                  <a:spcPct val="100000"/>
                </a:lnSpc>
              </a:pPr>
              <a:t>49</a:t>
            </a:fld>
            <a:endParaRPr lang="en-GB" sz="1200" b="0" strike="noStrike" spc="-1">
              <a:solidFill>
                <a:srgbClr val="000000"/>
              </a:solidFill>
              <a:uFill>
                <a:solidFill>
                  <a:srgbClr val="FFFFFF"/>
                </a:solidFill>
              </a:uFill>
              <a:latin typeface="Times New Roman"/>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5" name="PlaceHolder 1"/>
          <p:cNvSpPr>
            <a:spLocks noGrp="1"/>
          </p:cNvSpPr>
          <p:nvPr>
            <p:ph type="body"/>
          </p:nvPr>
        </p:nvSpPr>
        <p:spPr>
          <a:xfrm>
            <a:off x="685800" y="4343400"/>
            <a:ext cx="5486040" cy="4114440"/>
          </a:xfrm>
          <a:prstGeom prst="rect">
            <a:avLst/>
          </a:prstGeom>
        </p:spPr>
        <p:txBody>
          <a:bodyPr>
            <a:normAutofit/>
          </a:bodyPr>
          <a:lstStyle/>
          <a:p>
            <a:endParaRPr lang="en-GB" sz="2000" b="0" strike="noStrike" spc="-1">
              <a:solidFill>
                <a:srgbClr val="000000"/>
              </a:solidFill>
              <a:uFill>
                <a:solidFill>
                  <a:srgbClr val="FFFFFF"/>
                </a:solidFill>
              </a:uFill>
              <a:latin typeface="Arial"/>
            </a:endParaRPr>
          </a:p>
        </p:txBody>
      </p:sp>
      <p:sp>
        <p:nvSpPr>
          <p:cNvPr id="756" name="TextShape 2"/>
          <p:cNvSpPr txBox="1"/>
          <p:nvPr/>
        </p:nvSpPr>
        <p:spPr>
          <a:xfrm>
            <a:off x="3884760" y="8685360"/>
            <a:ext cx="2971440" cy="456840"/>
          </a:xfrm>
          <a:prstGeom prst="rect">
            <a:avLst/>
          </a:prstGeom>
          <a:noFill/>
          <a:ln>
            <a:noFill/>
          </a:ln>
        </p:spPr>
        <p:txBody>
          <a:bodyPr anchor="b"/>
          <a:lstStyle/>
          <a:p>
            <a:pPr algn="r">
              <a:lnSpc>
                <a:spcPct val="100000"/>
              </a:lnSpc>
            </a:pPr>
            <a:fld id="{CDD66419-36D7-4BF1-B262-0B34AAE1DA33}" type="slidenum">
              <a:rPr lang="en-GB" sz="1200" b="0" strike="noStrike" spc="-1">
                <a:solidFill>
                  <a:srgbClr val="000000"/>
                </a:solidFill>
                <a:uFill>
                  <a:solidFill>
                    <a:srgbClr val="FFFFFF"/>
                  </a:solidFill>
                </a:uFill>
                <a:latin typeface="+mn-lt"/>
                <a:ea typeface="+mn-ea"/>
              </a:rPr>
              <a:pPr algn="r">
                <a:lnSpc>
                  <a:spcPct val="100000"/>
                </a:lnSpc>
              </a:pPr>
              <a:t>50</a:t>
            </a:fld>
            <a:endParaRPr lang="en-GB" sz="1200" b="0" strike="noStrike" spc="-1">
              <a:solidFill>
                <a:srgbClr val="000000"/>
              </a:solidFill>
              <a:uFill>
                <a:solidFill>
                  <a:srgbClr val="FFFFFF"/>
                </a:solidFill>
              </a:uFill>
              <a:latin typeface="Times New Roman"/>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 name="PlaceHolder 1"/>
          <p:cNvSpPr>
            <a:spLocks noGrp="1"/>
          </p:cNvSpPr>
          <p:nvPr>
            <p:ph type="body"/>
          </p:nvPr>
        </p:nvSpPr>
        <p:spPr>
          <a:xfrm>
            <a:off x="685800" y="4343400"/>
            <a:ext cx="5486040" cy="4114440"/>
          </a:xfrm>
          <a:prstGeom prst="rect">
            <a:avLst/>
          </a:prstGeom>
        </p:spPr>
        <p:txBody>
          <a:bodyPr>
            <a:normAutofit/>
          </a:bodyPr>
          <a:lstStyle/>
          <a:p>
            <a:endParaRPr lang="en-GB" sz="2000" b="0" strike="noStrike" spc="-1">
              <a:solidFill>
                <a:srgbClr val="000000"/>
              </a:solidFill>
              <a:uFill>
                <a:solidFill>
                  <a:srgbClr val="FFFFFF"/>
                </a:solidFill>
              </a:uFill>
              <a:latin typeface="Arial"/>
            </a:endParaRPr>
          </a:p>
        </p:txBody>
      </p:sp>
      <p:sp>
        <p:nvSpPr>
          <p:cNvPr id="758" name="TextShape 2"/>
          <p:cNvSpPr txBox="1"/>
          <p:nvPr/>
        </p:nvSpPr>
        <p:spPr>
          <a:xfrm>
            <a:off x="3884760" y="8685360"/>
            <a:ext cx="2971440" cy="456840"/>
          </a:xfrm>
          <a:prstGeom prst="rect">
            <a:avLst/>
          </a:prstGeom>
          <a:noFill/>
          <a:ln>
            <a:noFill/>
          </a:ln>
        </p:spPr>
        <p:txBody>
          <a:bodyPr anchor="b"/>
          <a:lstStyle/>
          <a:p>
            <a:pPr algn="r">
              <a:lnSpc>
                <a:spcPct val="100000"/>
              </a:lnSpc>
            </a:pPr>
            <a:fld id="{B529F67E-9DB8-4C03-B8FB-7801235DC70B}" type="slidenum">
              <a:rPr lang="en-GB" sz="1200" b="0" strike="noStrike" spc="-1">
                <a:solidFill>
                  <a:srgbClr val="000000"/>
                </a:solidFill>
                <a:uFill>
                  <a:solidFill>
                    <a:srgbClr val="FFFFFF"/>
                  </a:solidFill>
                </a:uFill>
                <a:latin typeface="+mn-lt"/>
                <a:ea typeface="+mn-ea"/>
              </a:rPr>
              <a:pPr algn="r">
                <a:lnSpc>
                  <a:spcPct val="100000"/>
                </a:lnSpc>
              </a:pPr>
              <a:t>51</a:t>
            </a:fld>
            <a:endParaRPr lang="en-GB" sz="1200" b="0" strike="noStrike" spc="-1">
              <a:solidFill>
                <a:srgbClr val="000000"/>
              </a:solidFill>
              <a:uFill>
                <a:solidFill>
                  <a:srgbClr val="FFFFFF"/>
                </a:solidFill>
              </a:uFill>
              <a:latin typeface="Times New Roman"/>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9" name="PlaceHolder 1"/>
          <p:cNvSpPr>
            <a:spLocks noGrp="1"/>
          </p:cNvSpPr>
          <p:nvPr>
            <p:ph type="body"/>
          </p:nvPr>
        </p:nvSpPr>
        <p:spPr>
          <a:xfrm>
            <a:off x="685800" y="4343400"/>
            <a:ext cx="5486040" cy="4114440"/>
          </a:xfrm>
          <a:prstGeom prst="rect">
            <a:avLst/>
          </a:prstGeom>
        </p:spPr>
        <p:txBody>
          <a:bodyPr>
            <a:normAutofit/>
          </a:bodyPr>
          <a:lstStyle/>
          <a:p>
            <a:endParaRPr lang="en-GB" sz="2000" b="0" strike="noStrike" spc="-1">
              <a:solidFill>
                <a:srgbClr val="000000"/>
              </a:solidFill>
              <a:uFill>
                <a:solidFill>
                  <a:srgbClr val="FFFFFF"/>
                </a:solidFill>
              </a:uFill>
              <a:latin typeface="Arial"/>
            </a:endParaRPr>
          </a:p>
        </p:txBody>
      </p:sp>
      <p:sp>
        <p:nvSpPr>
          <p:cNvPr id="760" name="TextShape 2"/>
          <p:cNvSpPr txBox="1"/>
          <p:nvPr/>
        </p:nvSpPr>
        <p:spPr>
          <a:xfrm>
            <a:off x="3884760" y="8685360"/>
            <a:ext cx="2971440" cy="456840"/>
          </a:xfrm>
          <a:prstGeom prst="rect">
            <a:avLst/>
          </a:prstGeom>
          <a:noFill/>
          <a:ln>
            <a:noFill/>
          </a:ln>
        </p:spPr>
        <p:txBody>
          <a:bodyPr anchor="b"/>
          <a:lstStyle/>
          <a:p>
            <a:pPr algn="r">
              <a:lnSpc>
                <a:spcPct val="100000"/>
              </a:lnSpc>
            </a:pPr>
            <a:fld id="{63A0E1B3-70DE-4D52-9C0C-ECE1482DE1D9}" type="slidenum">
              <a:rPr lang="en-GB" sz="1200" b="0" strike="noStrike" spc="-1">
                <a:solidFill>
                  <a:srgbClr val="000000"/>
                </a:solidFill>
                <a:uFill>
                  <a:solidFill>
                    <a:srgbClr val="FFFFFF"/>
                  </a:solidFill>
                </a:uFill>
                <a:latin typeface="+mn-lt"/>
                <a:ea typeface="+mn-ea"/>
              </a:rPr>
              <a:pPr algn="r">
                <a:lnSpc>
                  <a:spcPct val="100000"/>
                </a:lnSpc>
              </a:pPr>
              <a:t>54</a:t>
            </a:fld>
            <a:endParaRPr lang="en-GB" sz="1200" b="0" strike="noStrike" spc="-1">
              <a:solidFill>
                <a:srgbClr val="000000"/>
              </a:solidFill>
              <a:uFill>
                <a:solidFill>
                  <a:srgbClr val="FFFFFF"/>
                </a:solidFill>
              </a:uFill>
              <a:latin typeface="Times New Roman"/>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1" name="PlaceHolder 1"/>
          <p:cNvSpPr>
            <a:spLocks noGrp="1"/>
          </p:cNvSpPr>
          <p:nvPr>
            <p:ph type="body"/>
          </p:nvPr>
        </p:nvSpPr>
        <p:spPr>
          <a:xfrm>
            <a:off x="685800" y="4343400"/>
            <a:ext cx="5486040" cy="4114440"/>
          </a:xfrm>
          <a:prstGeom prst="rect">
            <a:avLst/>
          </a:prstGeom>
        </p:spPr>
        <p:txBody>
          <a:bodyPr>
            <a:normAutofit/>
          </a:bodyPr>
          <a:lstStyle/>
          <a:p>
            <a:endParaRPr lang="en-GB" sz="2000" b="0" strike="noStrike" spc="-1">
              <a:solidFill>
                <a:srgbClr val="000000"/>
              </a:solidFill>
              <a:uFill>
                <a:solidFill>
                  <a:srgbClr val="FFFFFF"/>
                </a:solidFill>
              </a:uFill>
              <a:latin typeface="Arial"/>
            </a:endParaRPr>
          </a:p>
        </p:txBody>
      </p:sp>
      <p:sp>
        <p:nvSpPr>
          <p:cNvPr id="762" name="TextShape 2"/>
          <p:cNvSpPr txBox="1"/>
          <p:nvPr/>
        </p:nvSpPr>
        <p:spPr>
          <a:xfrm>
            <a:off x="3884760" y="8685360"/>
            <a:ext cx="2971440" cy="456840"/>
          </a:xfrm>
          <a:prstGeom prst="rect">
            <a:avLst/>
          </a:prstGeom>
          <a:noFill/>
          <a:ln>
            <a:noFill/>
          </a:ln>
        </p:spPr>
        <p:txBody>
          <a:bodyPr anchor="b"/>
          <a:lstStyle/>
          <a:p>
            <a:pPr algn="r">
              <a:lnSpc>
                <a:spcPct val="100000"/>
              </a:lnSpc>
            </a:pPr>
            <a:fld id="{E9BEB62E-A914-4EF3-A186-31502CD90F39}" type="slidenum">
              <a:rPr lang="en-GB" sz="1200" b="0" strike="noStrike" spc="-1">
                <a:solidFill>
                  <a:srgbClr val="000000"/>
                </a:solidFill>
                <a:uFill>
                  <a:solidFill>
                    <a:srgbClr val="FFFFFF"/>
                  </a:solidFill>
                </a:uFill>
                <a:latin typeface="+mn-lt"/>
                <a:ea typeface="+mn-ea"/>
              </a:rPr>
              <a:pPr algn="r">
                <a:lnSpc>
                  <a:spcPct val="100000"/>
                </a:lnSpc>
              </a:pPr>
              <a:t>55</a:t>
            </a:fld>
            <a:endParaRPr lang="en-GB" sz="1200" b="0" strike="noStrike" spc="-1">
              <a:solidFill>
                <a:srgbClr val="000000"/>
              </a:solidFill>
              <a:uFill>
                <a:solidFill>
                  <a:srgbClr val="FFFFFF"/>
                </a:solidFill>
              </a:uFill>
              <a:latin typeface="Times New Roman"/>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3" name="PlaceHolder 1"/>
          <p:cNvSpPr>
            <a:spLocks noGrp="1"/>
          </p:cNvSpPr>
          <p:nvPr>
            <p:ph type="body"/>
          </p:nvPr>
        </p:nvSpPr>
        <p:spPr>
          <a:xfrm>
            <a:off x="685800" y="4343400"/>
            <a:ext cx="5486040" cy="4114440"/>
          </a:xfrm>
          <a:prstGeom prst="rect">
            <a:avLst/>
          </a:prstGeom>
        </p:spPr>
        <p:txBody>
          <a:bodyPr>
            <a:normAutofit/>
          </a:bodyPr>
          <a:lstStyle/>
          <a:p>
            <a:endParaRPr lang="en-GB" sz="2000" b="0" strike="noStrike" spc="-1">
              <a:solidFill>
                <a:srgbClr val="000000"/>
              </a:solidFill>
              <a:uFill>
                <a:solidFill>
                  <a:srgbClr val="FFFFFF"/>
                </a:solidFill>
              </a:uFill>
              <a:latin typeface="Arial"/>
            </a:endParaRPr>
          </a:p>
        </p:txBody>
      </p:sp>
      <p:sp>
        <p:nvSpPr>
          <p:cNvPr id="764" name="TextShape 2"/>
          <p:cNvSpPr txBox="1"/>
          <p:nvPr/>
        </p:nvSpPr>
        <p:spPr>
          <a:xfrm>
            <a:off x="3884760" y="8685360"/>
            <a:ext cx="2971440" cy="456840"/>
          </a:xfrm>
          <a:prstGeom prst="rect">
            <a:avLst/>
          </a:prstGeom>
          <a:noFill/>
          <a:ln>
            <a:noFill/>
          </a:ln>
        </p:spPr>
        <p:txBody>
          <a:bodyPr anchor="b"/>
          <a:lstStyle/>
          <a:p>
            <a:pPr algn="r">
              <a:lnSpc>
                <a:spcPct val="100000"/>
              </a:lnSpc>
            </a:pPr>
            <a:fld id="{8CBF9BD1-C156-489F-9592-8823EC416CDB}" type="slidenum">
              <a:rPr lang="en-GB" sz="1200" b="0" strike="noStrike" spc="-1">
                <a:solidFill>
                  <a:srgbClr val="000000"/>
                </a:solidFill>
                <a:uFill>
                  <a:solidFill>
                    <a:srgbClr val="FFFFFF"/>
                  </a:solidFill>
                </a:uFill>
                <a:latin typeface="+mn-lt"/>
                <a:ea typeface="+mn-ea"/>
              </a:rPr>
              <a:pPr algn="r">
                <a:lnSpc>
                  <a:spcPct val="100000"/>
                </a:lnSpc>
              </a:pPr>
              <a:t>56</a:t>
            </a:fld>
            <a:endParaRPr lang="en-GB" sz="1200" b="0" strike="noStrike" spc="-1">
              <a:solidFill>
                <a:srgbClr val="000000"/>
              </a:solidFill>
              <a:uFill>
                <a:solidFill>
                  <a:srgbClr val="FFFFFF"/>
                </a:solidFill>
              </a:uFill>
              <a:latin typeface="Times New Roman"/>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5" name="PlaceHolder 1"/>
          <p:cNvSpPr>
            <a:spLocks noGrp="1"/>
          </p:cNvSpPr>
          <p:nvPr>
            <p:ph type="body"/>
          </p:nvPr>
        </p:nvSpPr>
        <p:spPr>
          <a:xfrm>
            <a:off x="685800" y="4343400"/>
            <a:ext cx="5486040" cy="4114440"/>
          </a:xfrm>
          <a:prstGeom prst="rect">
            <a:avLst/>
          </a:prstGeom>
        </p:spPr>
        <p:txBody>
          <a:bodyPr>
            <a:normAutofit/>
          </a:bodyPr>
          <a:lstStyle/>
          <a:p>
            <a:endParaRPr lang="en-GB" sz="2000" b="0" strike="noStrike" spc="-1">
              <a:solidFill>
                <a:srgbClr val="000000"/>
              </a:solidFill>
              <a:uFill>
                <a:solidFill>
                  <a:srgbClr val="FFFFFF"/>
                </a:solidFill>
              </a:uFill>
              <a:latin typeface="Arial"/>
            </a:endParaRPr>
          </a:p>
        </p:txBody>
      </p:sp>
      <p:sp>
        <p:nvSpPr>
          <p:cNvPr id="766" name="TextShape 2"/>
          <p:cNvSpPr txBox="1"/>
          <p:nvPr/>
        </p:nvSpPr>
        <p:spPr>
          <a:xfrm>
            <a:off x="3884760" y="8685360"/>
            <a:ext cx="2971440" cy="456840"/>
          </a:xfrm>
          <a:prstGeom prst="rect">
            <a:avLst/>
          </a:prstGeom>
          <a:noFill/>
          <a:ln>
            <a:noFill/>
          </a:ln>
        </p:spPr>
        <p:txBody>
          <a:bodyPr anchor="b"/>
          <a:lstStyle/>
          <a:p>
            <a:pPr algn="r">
              <a:lnSpc>
                <a:spcPct val="100000"/>
              </a:lnSpc>
            </a:pPr>
            <a:fld id="{BD6B82E6-2C16-4558-B214-84AFB4B7D674}" type="slidenum">
              <a:rPr lang="en-GB" sz="1200" b="0" strike="noStrike" spc="-1">
                <a:solidFill>
                  <a:srgbClr val="000000"/>
                </a:solidFill>
                <a:uFill>
                  <a:solidFill>
                    <a:srgbClr val="FFFFFF"/>
                  </a:solidFill>
                </a:uFill>
                <a:latin typeface="+mn-lt"/>
                <a:ea typeface="+mn-ea"/>
              </a:rPr>
              <a:pPr algn="r">
                <a:lnSpc>
                  <a:spcPct val="100000"/>
                </a:lnSpc>
              </a:pPr>
              <a:t>57</a:t>
            </a:fld>
            <a:endParaRPr lang="en-GB" sz="1200" b="0" strike="noStrike" spc="-1">
              <a:solidFill>
                <a:srgbClr val="000000"/>
              </a:solidFill>
              <a:uFill>
                <a:solidFill>
                  <a:srgbClr val="FFFFFF"/>
                </a:solidFill>
              </a:uFill>
              <a:latin typeface="Times New Roman"/>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7" name="PlaceHolder 1"/>
          <p:cNvSpPr>
            <a:spLocks noGrp="1"/>
          </p:cNvSpPr>
          <p:nvPr>
            <p:ph type="body"/>
          </p:nvPr>
        </p:nvSpPr>
        <p:spPr>
          <a:xfrm>
            <a:off x="685800" y="4343400"/>
            <a:ext cx="5486040" cy="4114440"/>
          </a:xfrm>
          <a:prstGeom prst="rect">
            <a:avLst/>
          </a:prstGeom>
        </p:spPr>
        <p:txBody>
          <a:bodyPr>
            <a:normAutofit/>
          </a:bodyPr>
          <a:lstStyle/>
          <a:p>
            <a:endParaRPr lang="en-GB" sz="2000" b="0" strike="noStrike" spc="-1">
              <a:solidFill>
                <a:srgbClr val="000000"/>
              </a:solidFill>
              <a:uFill>
                <a:solidFill>
                  <a:srgbClr val="FFFFFF"/>
                </a:solidFill>
              </a:uFill>
              <a:latin typeface="Arial"/>
            </a:endParaRPr>
          </a:p>
        </p:txBody>
      </p:sp>
      <p:sp>
        <p:nvSpPr>
          <p:cNvPr id="768" name="TextShape 2"/>
          <p:cNvSpPr txBox="1"/>
          <p:nvPr/>
        </p:nvSpPr>
        <p:spPr>
          <a:xfrm>
            <a:off x="3884760" y="8685360"/>
            <a:ext cx="2971440" cy="456840"/>
          </a:xfrm>
          <a:prstGeom prst="rect">
            <a:avLst/>
          </a:prstGeom>
          <a:noFill/>
          <a:ln>
            <a:noFill/>
          </a:ln>
        </p:spPr>
        <p:txBody>
          <a:bodyPr anchor="b"/>
          <a:lstStyle/>
          <a:p>
            <a:pPr algn="r">
              <a:lnSpc>
                <a:spcPct val="100000"/>
              </a:lnSpc>
            </a:pPr>
            <a:fld id="{2B5C761F-521E-42CE-8E4B-ED706C2731B8}" type="slidenum">
              <a:rPr lang="en-GB" sz="1200" b="0" strike="noStrike" spc="-1">
                <a:solidFill>
                  <a:srgbClr val="000000"/>
                </a:solidFill>
                <a:uFill>
                  <a:solidFill>
                    <a:srgbClr val="FFFFFF"/>
                  </a:solidFill>
                </a:uFill>
                <a:latin typeface="+mn-lt"/>
                <a:ea typeface="+mn-ea"/>
              </a:rPr>
              <a:pPr algn="r">
                <a:lnSpc>
                  <a:spcPct val="100000"/>
                </a:lnSpc>
              </a:pPr>
              <a:t>58</a:t>
            </a:fld>
            <a:endParaRPr lang="en-GB" sz="1200" b="0" strike="noStrike" spc="-1">
              <a:solidFill>
                <a:srgbClr val="000000"/>
              </a:solidFill>
              <a:uFill>
                <a:solidFill>
                  <a:srgbClr val="FFFFFF"/>
                </a:solidFill>
              </a:uFill>
              <a:latin typeface="Times New Roman"/>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9" name="PlaceHolder 1"/>
          <p:cNvSpPr>
            <a:spLocks noGrp="1"/>
          </p:cNvSpPr>
          <p:nvPr>
            <p:ph type="body"/>
          </p:nvPr>
        </p:nvSpPr>
        <p:spPr>
          <a:xfrm>
            <a:off x="685800" y="4343400"/>
            <a:ext cx="5486040" cy="4114440"/>
          </a:xfrm>
          <a:prstGeom prst="rect">
            <a:avLst/>
          </a:prstGeom>
        </p:spPr>
        <p:txBody>
          <a:bodyPr>
            <a:normAutofit/>
          </a:bodyPr>
          <a:lstStyle/>
          <a:p>
            <a:endParaRPr lang="en-GB" sz="2000" b="0" strike="noStrike" spc="-1">
              <a:solidFill>
                <a:srgbClr val="000000"/>
              </a:solidFill>
              <a:uFill>
                <a:solidFill>
                  <a:srgbClr val="FFFFFF"/>
                </a:solidFill>
              </a:uFill>
              <a:latin typeface="Arial"/>
            </a:endParaRPr>
          </a:p>
        </p:txBody>
      </p:sp>
      <p:sp>
        <p:nvSpPr>
          <p:cNvPr id="680" name="TextShape 2"/>
          <p:cNvSpPr txBox="1"/>
          <p:nvPr/>
        </p:nvSpPr>
        <p:spPr>
          <a:xfrm>
            <a:off x="3884760" y="8685360"/>
            <a:ext cx="2971440" cy="456840"/>
          </a:xfrm>
          <a:prstGeom prst="rect">
            <a:avLst/>
          </a:prstGeom>
          <a:noFill/>
          <a:ln>
            <a:noFill/>
          </a:ln>
        </p:spPr>
        <p:txBody>
          <a:bodyPr anchor="b"/>
          <a:lstStyle/>
          <a:p>
            <a:pPr algn="r">
              <a:lnSpc>
                <a:spcPct val="100000"/>
              </a:lnSpc>
            </a:pPr>
            <a:fld id="{FA1CEDB4-726B-4044-848D-EB5FE0099A4A}" type="slidenum">
              <a:rPr lang="en-GB" sz="1200" b="0" strike="noStrike" spc="-1">
                <a:solidFill>
                  <a:srgbClr val="000000"/>
                </a:solidFill>
                <a:uFill>
                  <a:solidFill>
                    <a:srgbClr val="FFFFFF"/>
                  </a:solidFill>
                </a:uFill>
                <a:latin typeface="+mn-lt"/>
                <a:ea typeface="+mn-ea"/>
              </a:rPr>
              <a:pPr algn="r">
                <a:lnSpc>
                  <a:spcPct val="100000"/>
                </a:lnSpc>
              </a:pPr>
              <a:t>5</a:t>
            </a:fld>
            <a:endParaRPr lang="en-GB" sz="1200" b="0" strike="noStrike" spc="-1">
              <a:solidFill>
                <a:srgbClr val="000000"/>
              </a:solidFill>
              <a:uFill>
                <a:solidFill>
                  <a:srgbClr val="FFFFFF"/>
                </a:solidFill>
              </a:uFill>
              <a:latin typeface="Times New Roman"/>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9" name="PlaceHolder 1"/>
          <p:cNvSpPr>
            <a:spLocks noGrp="1"/>
          </p:cNvSpPr>
          <p:nvPr>
            <p:ph type="body"/>
          </p:nvPr>
        </p:nvSpPr>
        <p:spPr>
          <a:xfrm>
            <a:off x="685800" y="4343400"/>
            <a:ext cx="5486040" cy="4114440"/>
          </a:xfrm>
          <a:prstGeom prst="rect">
            <a:avLst/>
          </a:prstGeom>
        </p:spPr>
        <p:txBody>
          <a:bodyPr>
            <a:normAutofit/>
          </a:bodyPr>
          <a:lstStyle/>
          <a:p>
            <a:endParaRPr lang="en-GB" sz="2000" b="0" strike="noStrike" spc="-1">
              <a:solidFill>
                <a:srgbClr val="000000"/>
              </a:solidFill>
              <a:uFill>
                <a:solidFill>
                  <a:srgbClr val="FFFFFF"/>
                </a:solidFill>
              </a:uFill>
              <a:latin typeface="Arial"/>
            </a:endParaRPr>
          </a:p>
        </p:txBody>
      </p:sp>
      <p:sp>
        <p:nvSpPr>
          <p:cNvPr id="770" name="TextShape 2"/>
          <p:cNvSpPr txBox="1"/>
          <p:nvPr/>
        </p:nvSpPr>
        <p:spPr>
          <a:xfrm>
            <a:off x="3884760" y="8685360"/>
            <a:ext cx="2971440" cy="456840"/>
          </a:xfrm>
          <a:prstGeom prst="rect">
            <a:avLst/>
          </a:prstGeom>
          <a:noFill/>
          <a:ln>
            <a:noFill/>
          </a:ln>
        </p:spPr>
        <p:txBody>
          <a:bodyPr anchor="b"/>
          <a:lstStyle/>
          <a:p>
            <a:pPr algn="r">
              <a:lnSpc>
                <a:spcPct val="100000"/>
              </a:lnSpc>
            </a:pPr>
            <a:fld id="{3C699C37-39AF-435E-9353-80805AD46B3D}" type="slidenum">
              <a:rPr lang="en-GB" sz="1200" b="0" strike="noStrike" spc="-1">
                <a:solidFill>
                  <a:srgbClr val="000000"/>
                </a:solidFill>
                <a:uFill>
                  <a:solidFill>
                    <a:srgbClr val="FFFFFF"/>
                  </a:solidFill>
                </a:uFill>
                <a:latin typeface="+mn-lt"/>
                <a:ea typeface="+mn-ea"/>
              </a:rPr>
              <a:pPr algn="r">
                <a:lnSpc>
                  <a:spcPct val="100000"/>
                </a:lnSpc>
              </a:pPr>
              <a:t>59</a:t>
            </a:fld>
            <a:endParaRPr lang="en-GB" sz="1200" b="0" strike="noStrike" spc="-1">
              <a:solidFill>
                <a:srgbClr val="000000"/>
              </a:solidFill>
              <a:uFill>
                <a:solidFill>
                  <a:srgbClr val="FFFFFF"/>
                </a:solidFill>
              </a:uFill>
              <a:latin typeface="Times New Roman"/>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1" name="PlaceHolder 1"/>
          <p:cNvSpPr>
            <a:spLocks noGrp="1"/>
          </p:cNvSpPr>
          <p:nvPr>
            <p:ph type="body"/>
          </p:nvPr>
        </p:nvSpPr>
        <p:spPr>
          <a:xfrm>
            <a:off x="685800" y="4343400"/>
            <a:ext cx="5486040" cy="4114440"/>
          </a:xfrm>
          <a:prstGeom prst="rect">
            <a:avLst/>
          </a:prstGeom>
        </p:spPr>
        <p:txBody>
          <a:bodyPr>
            <a:normAutofit/>
          </a:bodyPr>
          <a:lstStyle/>
          <a:p>
            <a:endParaRPr lang="en-GB" sz="2000" b="0" strike="noStrike" spc="-1">
              <a:solidFill>
                <a:srgbClr val="000000"/>
              </a:solidFill>
              <a:uFill>
                <a:solidFill>
                  <a:srgbClr val="FFFFFF"/>
                </a:solidFill>
              </a:uFill>
              <a:latin typeface="Arial"/>
            </a:endParaRPr>
          </a:p>
        </p:txBody>
      </p:sp>
      <p:sp>
        <p:nvSpPr>
          <p:cNvPr id="772" name="TextShape 2"/>
          <p:cNvSpPr txBox="1"/>
          <p:nvPr/>
        </p:nvSpPr>
        <p:spPr>
          <a:xfrm>
            <a:off x="3884760" y="8685360"/>
            <a:ext cx="2971440" cy="456840"/>
          </a:xfrm>
          <a:prstGeom prst="rect">
            <a:avLst/>
          </a:prstGeom>
          <a:noFill/>
          <a:ln>
            <a:noFill/>
          </a:ln>
        </p:spPr>
        <p:txBody>
          <a:bodyPr anchor="b"/>
          <a:lstStyle/>
          <a:p>
            <a:pPr algn="r">
              <a:lnSpc>
                <a:spcPct val="100000"/>
              </a:lnSpc>
            </a:pPr>
            <a:fld id="{C1135BD6-3D0A-48E6-97D7-B4283A91C509}" type="slidenum">
              <a:rPr lang="en-GB" sz="1200" b="0" strike="noStrike" spc="-1">
                <a:solidFill>
                  <a:srgbClr val="000000"/>
                </a:solidFill>
                <a:uFill>
                  <a:solidFill>
                    <a:srgbClr val="FFFFFF"/>
                  </a:solidFill>
                </a:uFill>
                <a:latin typeface="+mn-lt"/>
                <a:ea typeface="+mn-ea"/>
              </a:rPr>
              <a:pPr algn="r">
                <a:lnSpc>
                  <a:spcPct val="100000"/>
                </a:lnSpc>
              </a:pPr>
              <a:t>60</a:t>
            </a:fld>
            <a:endParaRPr lang="en-GB" sz="1200" b="0" strike="noStrike" spc="-1">
              <a:solidFill>
                <a:srgbClr val="000000"/>
              </a:solidFill>
              <a:uFill>
                <a:solidFill>
                  <a:srgbClr val="FFFFFF"/>
                </a:solidFill>
              </a:uFill>
              <a:latin typeface="Times New Roman"/>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3" name="PlaceHolder 1"/>
          <p:cNvSpPr>
            <a:spLocks noGrp="1"/>
          </p:cNvSpPr>
          <p:nvPr>
            <p:ph type="body"/>
          </p:nvPr>
        </p:nvSpPr>
        <p:spPr>
          <a:xfrm>
            <a:off x="685800" y="4343400"/>
            <a:ext cx="5486040" cy="4114440"/>
          </a:xfrm>
          <a:prstGeom prst="rect">
            <a:avLst/>
          </a:prstGeom>
        </p:spPr>
        <p:txBody>
          <a:bodyPr>
            <a:normAutofit/>
          </a:bodyPr>
          <a:lstStyle/>
          <a:p>
            <a:endParaRPr lang="en-GB" sz="2000" b="0" strike="noStrike" spc="-1">
              <a:solidFill>
                <a:srgbClr val="000000"/>
              </a:solidFill>
              <a:uFill>
                <a:solidFill>
                  <a:srgbClr val="FFFFFF"/>
                </a:solidFill>
              </a:uFill>
              <a:latin typeface="Arial"/>
            </a:endParaRPr>
          </a:p>
        </p:txBody>
      </p:sp>
      <p:sp>
        <p:nvSpPr>
          <p:cNvPr id="774" name="TextShape 2"/>
          <p:cNvSpPr txBox="1"/>
          <p:nvPr/>
        </p:nvSpPr>
        <p:spPr>
          <a:xfrm>
            <a:off x="3884760" y="8685360"/>
            <a:ext cx="2971440" cy="456840"/>
          </a:xfrm>
          <a:prstGeom prst="rect">
            <a:avLst/>
          </a:prstGeom>
          <a:noFill/>
          <a:ln>
            <a:noFill/>
          </a:ln>
        </p:spPr>
        <p:txBody>
          <a:bodyPr anchor="b"/>
          <a:lstStyle/>
          <a:p>
            <a:pPr algn="r">
              <a:lnSpc>
                <a:spcPct val="100000"/>
              </a:lnSpc>
            </a:pPr>
            <a:fld id="{95C4B3B0-FD65-4D3F-B9C5-092916E2B5FC}" type="slidenum">
              <a:rPr lang="en-GB" sz="1200" b="0" strike="noStrike" spc="-1">
                <a:solidFill>
                  <a:srgbClr val="000000"/>
                </a:solidFill>
                <a:uFill>
                  <a:solidFill>
                    <a:srgbClr val="FFFFFF"/>
                  </a:solidFill>
                </a:uFill>
                <a:latin typeface="+mn-lt"/>
                <a:ea typeface="+mn-ea"/>
              </a:rPr>
              <a:pPr algn="r">
                <a:lnSpc>
                  <a:spcPct val="100000"/>
                </a:lnSpc>
              </a:pPr>
              <a:t>61</a:t>
            </a:fld>
            <a:endParaRPr lang="en-GB" sz="1200" b="0" strike="noStrike" spc="-1">
              <a:solidFill>
                <a:srgbClr val="000000"/>
              </a:solidFill>
              <a:uFill>
                <a:solidFill>
                  <a:srgbClr val="FFFFFF"/>
                </a:solidFill>
              </a:uFill>
              <a:latin typeface="Times New Roman"/>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5" name="PlaceHolder 1"/>
          <p:cNvSpPr>
            <a:spLocks noGrp="1"/>
          </p:cNvSpPr>
          <p:nvPr>
            <p:ph type="body"/>
          </p:nvPr>
        </p:nvSpPr>
        <p:spPr>
          <a:xfrm>
            <a:off x="685800" y="4343400"/>
            <a:ext cx="5486040" cy="4114440"/>
          </a:xfrm>
          <a:prstGeom prst="rect">
            <a:avLst/>
          </a:prstGeom>
        </p:spPr>
        <p:txBody>
          <a:bodyPr>
            <a:normAutofit/>
          </a:bodyPr>
          <a:lstStyle/>
          <a:p>
            <a:endParaRPr lang="en-GB" sz="2000" b="0" strike="noStrike" spc="-1">
              <a:solidFill>
                <a:srgbClr val="000000"/>
              </a:solidFill>
              <a:uFill>
                <a:solidFill>
                  <a:srgbClr val="FFFFFF"/>
                </a:solidFill>
              </a:uFill>
              <a:latin typeface="Arial"/>
            </a:endParaRPr>
          </a:p>
        </p:txBody>
      </p:sp>
      <p:sp>
        <p:nvSpPr>
          <p:cNvPr id="776" name="TextShape 2"/>
          <p:cNvSpPr txBox="1"/>
          <p:nvPr/>
        </p:nvSpPr>
        <p:spPr>
          <a:xfrm>
            <a:off x="3884760" y="8685360"/>
            <a:ext cx="2971440" cy="456840"/>
          </a:xfrm>
          <a:prstGeom prst="rect">
            <a:avLst/>
          </a:prstGeom>
          <a:noFill/>
          <a:ln>
            <a:noFill/>
          </a:ln>
        </p:spPr>
        <p:txBody>
          <a:bodyPr anchor="b"/>
          <a:lstStyle/>
          <a:p>
            <a:pPr algn="r">
              <a:lnSpc>
                <a:spcPct val="100000"/>
              </a:lnSpc>
            </a:pPr>
            <a:fld id="{37E2A673-0905-4D47-8616-9A95174C30B7}" type="slidenum">
              <a:rPr lang="en-GB" sz="1200" b="0" strike="noStrike" spc="-1">
                <a:solidFill>
                  <a:srgbClr val="000000"/>
                </a:solidFill>
                <a:uFill>
                  <a:solidFill>
                    <a:srgbClr val="FFFFFF"/>
                  </a:solidFill>
                </a:uFill>
                <a:latin typeface="+mn-lt"/>
                <a:ea typeface="+mn-ea"/>
              </a:rPr>
              <a:pPr algn="r">
                <a:lnSpc>
                  <a:spcPct val="100000"/>
                </a:lnSpc>
              </a:pPr>
              <a:t>63</a:t>
            </a:fld>
            <a:endParaRPr lang="en-GB" sz="1200" b="0" strike="noStrike" spc="-1">
              <a:solidFill>
                <a:srgbClr val="000000"/>
              </a:solidFill>
              <a:uFill>
                <a:solidFill>
                  <a:srgbClr val="FFFFFF"/>
                </a:solidFill>
              </a:uFill>
              <a:latin typeface="Times New Roman"/>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7" name="PlaceHolder 1"/>
          <p:cNvSpPr>
            <a:spLocks noGrp="1"/>
          </p:cNvSpPr>
          <p:nvPr>
            <p:ph type="body"/>
          </p:nvPr>
        </p:nvSpPr>
        <p:spPr>
          <a:xfrm>
            <a:off x="685800" y="4343400"/>
            <a:ext cx="5486040" cy="4114440"/>
          </a:xfrm>
          <a:prstGeom prst="rect">
            <a:avLst/>
          </a:prstGeom>
        </p:spPr>
        <p:txBody>
          <a:bodyPr>
            <a:normAutofit/>
          </a:bodyPr>
          <a:lstStyle/>
          <a:p>
            <a:endParaRPr lang="en-GB" sz="2000" b="0" strike="noStrike" spc="-1">
              <a:solidFill>
                <a:srgbClr val="000000"/>
              </a:solidFill>
              <a:uFill>
                <a:solidFill>
                  <a:srgbClr val="FFFFFF"/>
                </a:solidFill>
              </a:uFill>
              <a:latin typeface="Arial"/>
            </a:endParaRPr>
          </a:p>
        </p:txBody>
      </p:sp>
      <p:sp>
        <p:nvSpPr>
          <p:cNvPr id="778" name="TextShape 2"/>
          <p:cNvSpPr txBox="1"/>
          <p:nvPr/>
        </p:nvSpPr>
        <p:spPr>
          <a:xfrm>
            <a:off x="3884760" y="8685360"/>
            <a:ext cx="2971440" cy="456840"/>
          </a:xfrm>
          <a:prstGeom prst="rect">
            <a:avLst/>
          </a:prstGeom>
          <a:noFill/>
          <a:ln>
            <a:noFill/>
          </a:ln>
        </p:spPr>
        <p:txBody>
          <a:bodyPr anchor="b"/>
          <a:lstStyle/>
          <a:p>
            <a:pPr algn="r">
              <a:lnSpc>
                <a:spcPct val="100000"/>
              </a:lnSpc>
            </a:pPr>
            <a:fld id="{9F932BC2-E9C7-4D53-BB9B-2DD58C3963D2}" type="slidenum">
              <a:rPr lang="en-GB" sz="1200" b="0" strike="noStrike" spc="-1">
                <a:solidFill>
                  <a:srgbClr val="000000"/>
                </a:solidFill>
                <a:uFill>
                  <a:solidFill>
                    <a:srgbClr val="FFFFFF"/>
                  </a:solidFill>
                </a:uFill>
                <a:latin typeface="+mn-lt"/>
                <a:ea typeface="+mn-ea"/>
              </a:rPr>
              <a:pPr algn="r">
                <a:lnSpc>
                  <a:spcPct val="100000"/>
                </a:lnSpc>
              </a:pPr>
              <a:t>64</a:t>
            </a:fld>
            <a:endParaRPr lang="en-GB" sz="1200" b="0" strike="noStrike" spc="-1">
              <a:solidFill>
                <a:srgbClr val="000000"/>
              </a:solidFill>
              <a:uFill>
                <a:solidFill>
                  <a:srgbClr val="FFFFFF"/>
                </a:solidFill>
              </a:uFill>
              <a:latin typeface="Times New Roman"/>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9" name="PlaceHolder 1"/>
          <p:cNvSpPr>
            <a:spLocks noGrp="1"/>
          </p:cNvSpPr>
          <p:nvPr>
            <p:ph type="body"/>
          </p:nvPr>
        </p:nvSpPr>
        <p:spPr>
          <a:xfrm>
            <a:off x="685800" y="4343400"/>
            <a:ext cx="5486040" cy="4114440"/>
          </a:xfrm>
          <a:prstGeom prst="rect">
            <a:avLst/>
          </a:prstGeom>
        </p:spPr>
        <p:txBody>
          <a:bodyPr>
            <a:normAutofit/>
          </a:bodyPr>
          <a:lstStyle/>
          <a:p>
            <a:endParaRPr lang="en-GB" sz="2000" b="0" strike="noStrike" spc="-1">
              <a:solidFill>
                <a:srgbClr val="000000"/>
              </a:solidFill>
              <a:uFill>
                <a:solidFill>
                  <a:srgbClr val="FFFFFF"/>
                </a:solidFill>
              </a:uFill>
              <a:latin typeface="Arial"/>
            </a:endParaRPr>
          </a:p>
        </p:txBody>
      </p:sp>
      <p:sp>
        <p:nvSpPr>
          <p:cNvPr id="780" name="TextShape 2"/>
          <p:cNvSpPr txBox="1"/>
          <p:nvPr/>
        </p:nvSpPr>
        <p:spPr>
          <a:xfrm>
            <a:off x="3884760" y="8685360"/>
            <a:ext cx="2971440" cy="456840"/>
          </a:xfrm>
          <a:prstGeom prst="rect">
            <a:avLst/>
          </a:prstGeom>
          <a:noFill/>
          <a:ln>
            <a:noFill/>
          </a:ln>
        </p:spPr>
        <p:txBody>
          <a:bodyPr anchor="b"/>
          <a:lstStyle/>
          <a:p>
            <a:pPr algn="r">
              <a:lnSpc>
                <a:spcPct val="100000"/>
              </a:lnSpc>
            </a:pPr>
            <a:fld id="{141F3E74-F73C-4F9C-B5B7-D6FA7302001D}" type="slidenum">
              <a:rPr lang="en-GB" sz="1200" b="0" strike="noStrike" spc="-1">
                <a:solidFill>
                  <a:srgbClr val="000000"/>
                </a:solidFill>
                <a:uFill>
                  <a:solidFill>
                    <a:srgbClr val="FFFFFF"/>
                  </a:solidFill>
                </a:uFill>
                <a:latin typeface="+mn-lt"/>
                <a:ea typeface="+mn-ea"/>
              </a:rPr>
              <a:pPr algn="r">
                <a:lnSpc>
                  <a:spcPct val="100000"/>
                </a:lnSpc>
              </a:pPr>
              <a:t>65</a:t>
            </a:fld>
            <a:endParaRPr lang="en-GB" sz="1200" b="0" strike="noStrike" spc="-1">
              <a:solidFill>
                <a:srgbClr val="000000"/>
              </a:solidFill>
              <a:uFill>
                <a:solidFill>
                  <a:srgbClr val="FFFFFF"/>
                </a:solidFill>
              </a:uFill>
              <a:latin typeface="Times New Roman"/>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1" name="PlaceHolder 1"/>
          <p:cNvSpPr>
            <a:spLocks noGrp="1"/>
          </p:cNvSpPr>
          <p:nvPr>
            <p:ph type="body"/>
          </p:nvPr>
        </p:nvSpPr>
        <p:spPr>
          <a:xfrm>
            <a:off x="685800" y="4343400"/>
            <a:ext cx="5486040" cy="4114440"/>
          </a:xfrm>
          <a:prstGeom prst="rect">
            <a:avLst/>
          </a:prstGeom>
        </p:spPr>
        <p:txBody>
          <a:bodyPr>
            <a:normAutofit/>
          </a:bodyPr>
          <a:lstStyle/>
          <a:p>
            <a:endParaRPr lang="en-GB" sz="2000" b="0" strike="noStrike" spc="-1">
              <a:solidFill>
                <a:srgbClr val="000000"/>
              </a:solidFill>
              <a:uFill>
                <a:solidFill>
                  <a:srgbClr val="FFFFFF"/>
                </a:solidFill>
              </a:uFill>
              <a:latin typeface="Arial"/>
            </a:endParaRPr>
          </a:p>
        </p:txBody>
      </p:sp>
      <p:sp>
        <p:nvSpPr>
          <p:cNvPr id="782" name="TextShape 2"/>
          <p:cNvSpPr txBox="1"/>
          <p:nvPr/>
        </p:nvSpPr>
        <p:spPr>
          <a:xfrm>
            <a:off x="3884760" y="8685360"/>
            <a:ext cx="2971440" cy="456840"/>
          </a:xfrm>
          <a:prstGeom prst="rect">
            <a:avLst/>
          </a:prstGeom>
          <a:noFill/>
          <a:ln>
            <a:noFill/>
          </a:ln>
        </p:spPr>
        <p:txBody>
          <a:bodyPr anchor="b"/>
          <a:lstStyle/>
          <a:p>
            <a:pPr algn="r">
              <a:lnSpc>
                <a:spcPct val="100000"/>
              </a:lnSpc>
            </a:pPr>
            <a:fld id="{6E411FAB-73E8-4EC2-91A1-C8A3D98C6086}" type="slidenum">
              <a:rPr lang="en-GB" sz="1200" b="0" strike="noStrike" spc="-1">
                <a:solidFill>
                  <a:srgbClr val="000000"/>
                </a:solidFill>
                <a:uFill>
                  <a:solidFill>
                    <a:srgbClr val="FFFFFF"/>
                  </a:solidFill>
                </a:uFill>
                <a:latin typeface="+mn-lt"/>
                <a:ea typeface="+mn-ea"/>
              </a:rPr>
              <a:pPr algn="r">
                <a:lnSpc>
                  <a:spcPct val="100000"/>
                </a:lnSpc>
              </a:pPr>
              <a:t>67</a:t>
            </a:fld>
            <a:endParaRPr lang="en-GB" sz="1200" b="0" strike="noStrike" spc="-1">
              <a:solidFill>
                <a:srgbClr val="000000"/>
              </a:solidFill>
              <a:uFill>
                <a:solidFill>
                  <a:srgbClr val="FFFFFF"/>
                </a:solidFill>
              </a:uFill>
              <a:latin typeface="Times New Roman"/>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1" name="PlaceHolder 1"/>
          <p:cNvSpPr>
            <a:spLocks noGrp="1"/>
          </p:cNvSpPr>
          <p:nvPr>
            <p:ph type="body"/>
          </p:nvPr>
        </p:nvSpPr>
        <p:spPr>
          <a:xfrm>
            <a:off x="685800" y="4343400"/>
            <a:ext cx="5486040" cy="4114440"/>
          </a:xfrm>
          <a:prstGeom prst="rect">
            <a:avLst/>
          </a:prstGeom>
        </p:spPr>
        <p:txBody>
          <a:bodyPr>
            <a:normAutofit/>
          </a:bodyPr>
          <a:lstStyle/>
          <a:p>
            <a:endParaRPr lang="en-GB" sz="2000" b="0" strike="noStrike" spc="-1">
              <a:solidFill>
                <a:srgbClr val="000000"/>
              </a:solidFill>
              <a:uFill>
                <a:solidFill>
                  <a:srgbClr val="FFFFFF"/>
                </a:solidFill>
              </a:uFill>
              <a:latin typeface="Arial"/>
            </a:endParaRPr>
          </a:p>
        </p:txBody>
      </p:sp>
      <p:sp>
        <p:nvSpPr>
          <p:cNvPr id="682" name="TextShape 2"/>
          <p:cNvSpPr txBox="1"/>
          <p:nvPr/>
        </p:nvSpPr>
        <p:spPr>
          <a:xfrm>
            <a:off x="3884760" y="8685360"/>
            <a:ext cx="2971440" cy="456840"/>
          </a:xfrm>
          <a:prstGeom prst="rect">
            <a:avLst/>
          </a:prstGeom>
          <a:noFill/>
          <a:ln>
            <a:noFill/>
          </a:ln>
        </p:spPr>
        <p:txBody>
          <a:bodyPr anchor="b"/>
          <a:lstStyle/>
          <a:p>
            <a:pPr algn="r">
              <a:lnSpc>
                <a:spcPct val="100000"/>
              </a:lnSpc>
            </a:pPr>
            <a:fld id="{7C298A73-749F-4368-8928-5528BE7DED5B}" type="slidenum">
              <a:rPr lang="en-GB" sz="1200" b="0" strike="noStrike" spc="-1">
                <a:solidFill>
                  <a:srgbClr val="000000"/>
                </a:solidFill>
                <a:uFill>
                  <a:solidFill>
                    <a:srgbClr val="FFFFFF"/>
                  </a:solidFill>
                </a:uFill>
                <a:latin typeface="+mn-lt"/>
                <a:ea typeface="+mn-ea"/>
              </a:rPr>
              <a:pPr algn="r">
                <a:lnSpc>
                  <a:spcPct val="100000"/>
                </a:lnSpc>
              </a:pPr>
              <a:t>6</a:t>
            </a:fld>
            <a:endParaRPr lang="en-GB" sz="1200" b="0" strike="noStrike" spc="-1">
              <a:solidFill>
                <a:srgbClr val="000000"/>
              </a:solidFill>
              <a:uFill>
                <a:solidFill>
                  <a:srgbClr val="FFFFFF"/>
                </a:solidFill>
              </a:uFill>
              <a:latin typeface="Times New Roman"/>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3" name="PlaceHolder 1"/>
          <p:cNvSpPr>
            <a:spLocks noGrp="1"/>
          </p:cNvSpPr>
          <p:nvPr>
            <p:ph type="body"/>
          </p:nvPr>
        </p:nvSpPr>
        <p:spPr>
          <a:xfrm>
            <a:off x="685800" y="4343400"/>
            <a:ext cx="5486040" cy="4114440"/>
          </a:xfrm>
          <a:prstGeom prst="rect">
            <a:avLst/>
          </a:prstGeom>
        </p:spPr>
        <p:txBody>
          <a:bodyPr>
            <a:normAutofit/>
          </a:bodyPr>
          <a:lstStyle/>
          <a:p>
            <a:endParaRPr lang="en-GB" sz="2000" b="0" strike="noStrike" spc="-1">
              <a:solidFill>
                <a:srgbClr val="000000"/>
              </a:solidFill>
              <a:uFill>
                <a:solidFill>
                  <a:srgbClr val="FFFFFF"/>
                </a:solidFill>
              </a:uFill>
              <a:latin typeface="Arial"/>
            </a:endParaRPr>
          </a:p>
        </p:txBody>
      </p:sp>
      <p:sp>
        <p:nvSpPr>
          <p:cNvPr id="684" name="TextShape 2"/>
          <p:cNvSpPr txBox="1"/>
          <p:nvPr/>
        </p:nvSpPr>
        <p:spPr>
          <a:xfrm>
            <a:off x="3884760" y="8685360"/>
            <a:ext cx="2971440" cy="456840"/>
          </a:xfrm>
          <a:prstGeom prst="rect">
            <a:avLst/>
          </a:prstGeom>
          <a:noFill/>
          <a:ln>
            <a:noFill/>
          </a:ln>
        </p:spPr>
        <p:txBody>
          <a:bodyPr anchor="b"/>
          <a:lstStyle/>
          <a:p>
            <a:pPr algn="r">
              <a:lnSpc>
                <a:spcPct val="100000"/>
              </a:lnSpc>
            </a:pPr>
            <a:fld id="{9BA83F8D-51E3-417A-8EB1-FEE1A9A1498E}" type="slidenum">
              <a:rPr lang="en-GB" sz="1200" b="0" strike="noStrike" spc="-1">
                <a:solidFill>
                  <a:srgbClr val="000000"/>
                </a:solidFill>
                <a:uFill>
                  <a:solidFill>
                    <a:srgbClr val="FFFFFF"/>
                  </a:solidFill>
                </a:uFill>
                <a:latin typeface="+mn-lt"/>
                <a:ea typeface="+mn-ea"/>
              </a:rPr>
              <a:pPr algn="r">
                <a:lnSpc>
                  <a:spcPct val="100000"/>
                </a:lnSpc>
              </a:pPr>
              <a:t>7</a:t>
            </a:fld>
            <a:endParaRPr lang="en-GB" sz="1200" b="0" strike="noStrike" spc="-1">
              <a:solidFill>
                <a:srgbClr val="000000"/>
              </a:solidFill>
              <a:uFill>
                <a:solidFill>
                  <a:srgbClr val="FFFFFF"/>
                </a:solidFill>
              </a:uFill>
              <a:latin typeface="Times New Roman"/>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5" name="PlaceHolder 1"/>
          <p:cNvSpPr>
            <a:spLocks noGrp="1"/>
          </p:cNvSpPr>
          <p:nvPr>
            <p:ph type="body"/>
          </p:nvPr>
        </p:nvSpPr>
        <p:spPr>
          <a:xfrm>
            <a:off x="685800" y="4343400"/>
            <a:ext cx="5486040" cy="4114440"/>
          </a:xfrm>
          <a:prstGeom prst="rect">
            <a:avLst/>
          </a:prstGeom>
        </p:spPr>
        <p:txBody>
          <a:bodyPr>
            <a:normAutofit/>
          </a:bodyPr>
          <a:lstStyle/>
          <a:p>
            <a:endParaRPr lang="en-GB" sz="2000" b="0" strike="noStrike" spc="-1">
              <a:solidFill>
                <a:srgbClr val="000000"/>
              </a:solidFill>
              <a:uFill>
                <a:solidFill>
                  <a:srgbClr val="FFFFFF"/>
                </a:solidFill>
              </a:uFill>
              <a:latin typeface="Arial"/>
            </a:endParaRPr>
          </a:p>
        </p:txBody>
      </p:sp>
      <p:sp>
        <p:nvSpPr>
          <p:cNvPr id="686" name="TextShape 2"/>
          <p:cNvSpPr txBox="1"/>
          <p:nvPr/>
        </p:nvSpPr>
        <p:spPr>
          <a:xfrm>
            <a:off x="3884760" y="8685360"/>
            <a:ext cx="2971440" cy="456840"/>
          </a:xfrm>
          <a:prstGeom prst="rect">
            <a:avLst/>
          </a:prstGeom>
          <a:noFill/>
          <a:ln>
            <a:noFill/>
          </a:ln>
        </p:spPr>
        <p:txBody>
          <a:bodyPr anchor="b"/>
          <a:lstStyle/>
          <a:p>
            <a:pPr algn="r">
              <a:lnSpc>
                <a:spcPct val="100000"/>
              </a:lnSpc>
            </a:pPr>
            <a:fld id="{34A12D6A-1D87-4FE0-BD9A-A6D4470AA295}" type="slidenum">
              <a:rPr lang="en-GB" sz="1200" b="0" strike="noStrike" spc="-1">
                <a:solidFill>
                  <a:srgbClr val="000000"/>
                </a:solidFill>
                <a:uFill>
                  <a:solidFill>
                    <a:srgbClr val="FFFFFF"/>
                  </a:solidFill>
                </a:uFill>
                <a:latin typeface="+mn-lt"/>
                <a:ea typeface="+mn-ea"/>
              </a:rPr>
              <a:pPr algn="r">
                <a:lnSpc>
                  <a:spcPct val="100000"/>
                </a:lnSpc>
              </a:pPr>
              <a:t>9</a:t>
            </a:fld>
            <a:endParaRPr lang="en-GB" sz="1200" b="0" strike="noStrike" spc="-1">
              <a:solidFill>
                <a:srgbClr val="000000"/>
              </a:solidFill>
              <a:uFill>
                <a:solidFill>
                  <a:srgbClr val="FFFFFF"/>
                </a:solidFill>
              </a:uFill>
              <a:latin typeface="Times New Roman"/>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7" name="PlaceHolder 1"/>
          <p:cNvSpPr>
            <a:spLocks noGrp="1"/>
          </p:cNvSpPr>
          <p:nvPr>
            <p:ph type="body"/>
          </p:nvPr>
        </p:nvSpPr>
        <p:spPr>
          <a:xfrm>
            <a:off x="685800" y="4343400"/>
            <a:ext cx="5486040" cy="4114440"/>
          </a:xfrm>
          <a:prstGeom prst="rect">
            <a:avLst/>
          </a:prstGeom>
        </p:spPr>
        <p:txBody>
          <a:bodyPr>
            <a:normAutofit/>
          </a:bodyPr>
          <a:lstStyle/>
          <a:p>
            <a:endParaRPr lang="en-GB" sz="2000" b="0" strike="noStrike" spc="-1">
              <a:solidFill>
                <a:srgbClr val="000000"/>
              </a:solidFill>
              <a:uFill>
                <a:solidFill>
                  <a:srgbClr val="FFFFFF"/>
                </a:solidFill>
              </a:uFill>
              <a:latin typeface="Arial"/>
            </a:endParaRPr>
          </a:p>
        </p:txBody>
      </p:sp>
      <p:sp>
        <p:nvSpPr>
          <p:cNvPr id="688" name="TextShape 2"/>
          <p:cNvSpPr txBox="1"/>
          <p:nvPr/>
        </p:nvSpPr>
        <p:spPr>
          <a:xfrm>
            <a:off x="3884760" y="8685360"/>
            <a:ext cx="2971440" cy="456840"/>
          </a:xfrm>
          <a:prstGeom prst="rect">
            <a:avLst/>
          </a:prstGeom>
          <a:noFill/>
          <a:ln>
            <a:noFill/>
          </a:ln>
        </p:spPr>
        <p:txBody>
          <a:bodyPr anchor="b"/>
          <a:lstStyle/>
          <a:p>
            <a:pPr algn="r">
              <a:lnSpc>
                <a:spcPct val="100000"/>
              </a:lnSpc>
            </a:pPr>
            <a:fld id="{C30FFD93-A9D9-4122-B837-ECFEAA5B868B}" type="slidenum">
              <a:rPr lang="en-GB" sz="1200" b="0" strike="noStrike" spc="-1">
                <a:solidFill>
                  <a:srgbClr val="000000"/>
                </a:solidFill>
                <a:uFill>
                  <a:solidFill>
                    <a:srgbClr val="FFFFFF"/>
                  </a:solidFill>
                </a:uFill>
                <a:latin typeface="+mn-lt"/>
                <a:ea typeface="+mn-ea"/>
              </a:rPr>
              <a:pPr algn="r">
                <a:lnSpc>
                  <a:spcPct val="100000"/>
                </a:lnSpc>
              </a:pPr>
              <a:t>10</a:t>
            </a:fld>
            <a:endParaRPr lang="en-GB" sz="1200" b="0" strike="noStrike" spc="-1">
              <a:solidFill>
                <a:srgbClr val="000000"/>
              </a:solidFill>
              <a:uFill>
                <a:solidFill>
                  <a:srgbClr val="FFFFFF"/>
                </a:solidFill>
              </a:uFill>
              <a:latin typeface="Times New Roman"/>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5" name="PlaceHolder 1"/>
          <p:cNvSpPr>
            <a:spLocks noGrp="1"/>
          </p:cNvSpPr>
          <p:nvPr>
            <p:ph type="title"/>
          </p:nvPr>
        </p:nvSpPr>
        <p:spPr>
          <a:xfrm>
            <a:off x="467640" y="2139840"/>
            <a:ext cx="8229240" cy="856800"/>
          </a:xfrm>
          <a:prstGeom prst="rect">
            <a:avLst/>
          </a:prstGeom>
        </p:spPr>
        <p:txBody>
          <a:bodyPr lIns="0" tIns="0" rIns="0" bIns="0" anchor="ctr"/>
          <a:lstStyle/>
          <a:p>
            <a:endParaRPr lang="nl-NL" sz="1800" b="0" strike="noStrike" spc="-1">
              <a:solidFill>
                <a:srgbClr val="000000"/>
              </a:solidFill>
              <a:uFill>
                <a:solidFill>
                  <a:srgbClr val="FFFFFF"/>
                </a:solidFill>
              </a:uFill>
              <a:latin typeface="Calibri"/>
            </a:endParaRPr>
          </a:p>
        </p:txBody>
      </p:sp>
      <p:sp>
        <p:nvSpPr>
          <p:cNvPr id="26" name="PlaceHolder 2"/>
          <p:cNvSpPr>
            <a:spLocks noGrp="1"/>
          </p:cNvSpPr>
          <p:nvPr>
            <p:ph type="body"/>
          </p:nvPr>
        </p:nvSpPr>
        <p:spPr>
          <a:xfrm>
            <a:off x="457200" y="1203480"/>
            <a:ext cx="8229240" cy="1422720"/>
          </a:xfrm>
          <a:prstGeom prst="rect">
            <a:avLst/>
          </a:prstGeom>
        </p:spPr>
        <p:txBody>
          <a:bodyPr lIns="0" tIns="0" rIns="0" bIns="0">
            <a:normAutofit/>
          </a:bodyPr>
          <a:lstStyle/>
          <a:p>
            <a:endParaRPr lang="nl-NL" sz="2400" b="0" strike="noStrike" spc="-1">
              <a:solidFill>
                <a:srgbClr val="000000"/>
              </a:solidFill>
              <a:uFill>
                <a:solidFill>
                  <a:srgbClr val="FFFFFF"/>
                </a:solidFill>
              </a:uFill>
              <a:latin typeface="Calibri"/>
            </a:endParaRPr>
          </a:p>
        </p:txBody>
      </p:sp>
      <p:sp>
        <p:nvSpPr>
          <p:cNvPr id="27" name="PlaceHolder 3"/>
          <p:cNvSpPr>
            <a:spLocks noGrp="1"/>
          </p:cNvSpPr>
          <p:nvPr>
            <p:ph type="body"/>
          </p:nvPr>
        </p:nvSpPr>
        <p:spPr>
          <a:xfrm>
            <a:off x="457200" y="2761920"/>
            <a:ext cx="8229240" cy="1422720"/>
          </a:xfrm>
          <a:prstGeom prst="rect">
            <a:avLst/>
          </a:prstGeom>
        </p:spPr>
        <p:txBody>
          <a:bodyPr lIns="0" tIns="0" rIns="0" bIns="0">
            <a:normAutofit/>
          </a:bodyPr>
          <a:lstStyle/>
          <a:p>
            <a:endParaRPr lang="nl-NL" sz="2400" b="0" strike="noStrike" spc="-1">
              <a:solidFill>
                <a:srgbClr val="000000"/>
              </a:solidFill>
              <a:uFill>
                <a:solidFill>
                  <a:srgbClr val="FFFFFF"/>
                </a:solidFill>
              </a:uFill>
              <a:latin typeface="Calibri"/>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8" name="PlaceHolder 1"/>
          <p:cNvSpPr>
            <a:spLocks noGrp="1"/>
          </p:cNvSpPr>
          <p:nvPr>
            <p:ph type="title"/>
          </p:nvPr>
        </p:nvSpPr>
        <p:spPr>
          <a:xfrm>
            <a:off x="467640" y="2139840"/>
            <a:ext cx="8229240" cy="856800"/>
          </a:xfrm>
          <a:prstGeom prst="rect">
            <a:avLst/>
          </a:prstGeom>
        </p:spPr>
        <p:txBody>
          <a:bodyPr lIns="0" tIns="0" rIns="0" bIns="0" anchor="ctr"/>
          <a:lstStyle/>
          <a:p>
            <a:endParaRPr lang="nl-NL" sz="1800" b="0" strike="noStrike" spc="-1">
              <a:solidFill>
                <a:srgbClr val="000000"/>
              </a:solidFill>
              <a:uFill>
                <a:solidFill>
                  <a:srgbClr val="FFFFFF"/>
                </a:solidFill>
              </a:uFill>
              <a:latin typeface="Calibri"/>
            </a:endParaRPr>
          </a:p>
        </p:txBody>
      </p:sp>
      <p:sp>
        <p:nvSpPr>
          <p:cNvPr id="29"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nl-NL" sz="2400" b="0" strike="noStrike" spc="-1">
              <a:solidFill>
                <a:srgbClr val="000000"/>
              </a:solidFill>
              <a:uFill>
                <a:solidFill>
                  <a:srgbClr val="FFFFFF"/>
                </a:solidFill>
              </a:uFill>
              <a:latin typeface="Calibri"/>
            </a:endParaRPr>
          </a:p>
        </p:txBody>
      </p:sp>
      <p:sp>
        <p:nvSpPr>
          <p:cNvPr id="30"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nl-NL" sz="2400" b="0" strike="noStrike" spc="-1">
              <a:solidFill>
                <a:srgbClr val="000000"/>
              </a:solidFill>
              <a:uFill>
                <a:solidFill>
                  <a:srgbClr val="FFFFFF"/>
                </a:solidFill>
              </a:uFill>
              <a:latin typeface="Calibri"/>
            </a:endParaRPr>
          </a:p>
        </p:txBody>
      </p:sp>
      <p:sp>
        <p:nvSpPr>
          <p:cNvPr id="31" name="PlaceHolder 4"/>
          <p:cNvSpPr>
            <a:spLocks noGrp="1"/>
          </p:cNvSpPr>
          <p:nvPr>
            <p:ph type="body"/>
          </p:nvPr>
        </p:nvSpPr>
        <p:spPr>
          <a:xfrm>
            <a:off x="4674240" y="2761920"/>
            <a:ext cx="4015800" cy="1422720"/>
          </a:xfrm>
          <a:prstGeom prst="rect">
            <a:avLst/>
          </a:prstGeom>
        </p:spPr>
        <p:txBody>
          <a:bodyPr lIns="0" tIns="0" rIns="0" bIns="0">
            <a:normAutofit/>
          </a:bodyPr>
          <a:lstStyle/>
          <a:p>
            <a:endParaRPr lang="nl-NL" sz="2400" b="0" strike="noStrike" spc="-1">
              <a:solidFill>
                <a:srgbClr val="000000"/>
              </a:solidFill>
              <a:uFill>
                <a:solidFill>
                  <a:srgbClr val="FFFFFF"/>
                </a:solidFill>
              </a:uFill>
              <a:latin typeface="Calibri"/>
            </a:endParaRPr>
          </a:p>
        </p:txBody>
      </p:sp>
      <p:sp>
        <p:nvSpPr>
          <p:cNvPr id="32" name="PlaceHolder 5"/>
          <p:cNvSpPr>
            <a:spLocks noGrp="1"/>
          </p:cNvSpPr>
          <p:nvPr>
            <p:ph type="body"/>
          </p:nvPr>
        </p:nvSpPr>
        <p:spPr>
          <a:xfrm>
            <a:off x="457200" y="2761920"/>
            <a:ext cx="4015800" cy="1422720"/>
          </a:xfrm>
          <a:prstGeom prst="rect">
            <a:avLst/>
          </a:prstGeom>
        </p:spPr>
        <p:txBody>
          <a:bodyPr lIns="0" tIns="0" rIns="0" bIns="0">
            <a:normAutofit/>
          </a:bodyPr>
          <a:lstStyle/>
          <a:p>
            <a:endParaRPr lang="nl-NL" sz="2400" b="0" strike="noStrike" spc="-1">
              <a:solidFill>
                <a:srgbClr val="000000"/>
              </a:solidFill>
              <a:uFill>
                <a:solidFill>
                  <a:srgbClr val="FFFFFF"/>
                </a:solidFill>
              </a:uFill>
              <a:latin typeface="Calibri"/>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3" name="PlaceHolder 1"/>
          <p:cNvSpPr>
            <a:spLocks noGrp="1"/>
          </p:cNvSpPr>
          <p:nvPr>
            <p:ph type="title"/>
          </p:nvPr>
        </p:nvSpPr>
        <p:spPr>
          <a:xfrm>
            <a:off x="467640" y="2139840"/>
            <a:ext cx="8229240" cy="856800"/>
          </a:xfrm>
          <a:prstGeom prst="rect">
            <a:avLst/>
          </a:prstGeom>
        </p:spPr>
        <p:txBody>
          <a:bodyPr lIns="0" tIns="0" rIns="0" bIns="0" anchor="ctr"/>
          <a:lstStyle/>
          <a:p>
            <a:endParaRPr lang="nl-NL" sz="1800" b="0" strike="noStrike" spc="-1">
              <a:solidFill>
                <a:srgbClr val="000000"/>
              </a:solidFill>
              <a:uFill>
                <a:solidFill>
                  <a:srgbClr val="FFFFFF"/>
                </a:solidFill>
              </a:uFill>
              <a:latin typeface="Calibri"/>
            </a:endParaRPr>
          </a:p>
        </p:txBody>
      </p:sp>
      <p:sp>
        <p:nvSpPr>
          <p:cNvPr id="34" name="PlaceHolder 2"/>
          <p:cNvSpPr>
            <a:spLocks noGrp="1"/>
          </p:cNvSpPr>
          <p:nvPr>
            <p:ph type="body"/>
          </p:nvPr>
        </p:nvSpPr>
        <p:spPr>
          <a:xfrm>
            <a:off x="457200" y="1203480"/>
            <a:ext cx="8229240" cy="2982960"/>
          </a:xfrm>
          <a:prstGeom prst="rect">
            <a:avLst/>
          </a:prstGeom>
        </p:spPr>
        <p:txBody>
          <a:bodyPr lIns="0" tIns="0" rIns="0" bIns="0">
            <a:normAutofit/>
          </a:bodyPr>
          <a:lstStyle/>
          <a:p>
            <a:endParaRPr lang="nl-NL" sz="2400" b="0" strike="noStrike" spc="-1">
              <a:solidFill>
                <a:srgbClr val="000000"/>
              </a:solidFill>
              <a:uFill>
                <a:solidFill>
                  <a:srgbClr val="FFFFFF"/>
                </a:solidFill>
              </a:uFill>
              <a:latin typeface="Calibri"/>
            </a:endParaRPr>
          </a:p>
        </p:txBody>
      </p:sp>
      <p:sp>
        <p:nvSpPr>
          <p:cNvPr id="35" name="PlaceHolder 3"/>
          <p:cNvSpPr>
            <a:spLocks noGrp="1"/>
          </p:cNvSpPr>
          <p:nvPr>
            <p:ph type="body"/>
          </p:nvPr>
        </p:nvSpPr>
        <p:spPr>
          <a:xfrm>
            <a:off x="457200" y="1203480"/>
            <a:ext cx="8229240" cy="2982960"/>
          </a:xfrm>
          <a:prstGeom prst="rect">
            <a:avLst/>
          </a:prstGeom>
        </p:spPr>
        <p:txBody>
          <a:bodyPr lIns="0" tIns="0" rIns="0" bIns="0">
            <a:normAutofit/>
          </a:bodyPr>
          <a:lstStyle/>
          <a:p>
            <a:endParaRPr lang="nl-NL" sz="2400" b="0" strike="noStrike" spc="-1">
              <a:solidFill>
                <a:srgbClr val="000000"/>
              </a:solidFill>
              <a:uFill>
                <a:solidFill>
                  <a:srgbClr val="FFFFFF"/>
                </a:solidFill>
              </a:uFill>
              <a:latin typeface="Calibri"/>
            </a:endParaRPr>
          </a:p>
        </p:txBody>
      </p:sp>
      <p:pic>
        <p:nvPicPr>
          <p:cNvPr id="36" name="Afbeelding 35"/>
          <p:cNvPicPr/>
          <p:nvPr/>
        </p:nvPicPr>
        <p:blipFill>
          <a:blip r:embed="rId2" cstate="print"/>
          <a:stretch/>
        </p:blipFill>
        <p:spPr>
          <a:xfrm>
            <a:off x="2702160" y="1203480"/>
            <a:ext cx="3738600" cy="2982960"/>
          </a:xfrm>
          <a:prstGeom prst="rect">
            <a:avLst/>
          </a:prstGeom>
          <a:ln>
            <a:noFill/>
          </a:ln>
        </p:spPr>
      </p:pic>
      <p:pic>
        <p:nvPicPr>
          <p:cNvPr id="37" name="Afbeelding 36"/>
          <p:cNvPicPr/>
          <p:nvPr/>
        </p:nvPicPr>
        <p:blipFill>
          <a:blip r:embed="rId2" cstate="print"/>
          <a:stretch/>
        </p:blipFill>
        <p:spPr>
          <a:xfrm>
            <a:off x="2702160" y="1203480"/>
            <a:ext cx="3738600" cy="2982960"/>
          </a:xfrm>
          <a:prstGeom prst="rect">
            <a:avLst/>
          </a:prstGeom>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3" name="PlaceHolder 1"/>
          <p:cNvSpPr>
            <a:spLocks noGrp="1"/>
          </p:cNvSpPr>
          <p:nvPr>
            <p:ph type="title"/>
          </p:nvPr>
        </p:nvSpPr>
        <p:spPr>
          <a:xfrm>
            <a:off x="467640" y="2139840"/>
            <a:ext cx="8229240" cy="856800"/>
          </a:xfrm>
          <a:prstGeom prst="rect">
            <a:avLst/>
          </a:prstGeom>
        </p:spPr>
        <p:txBody>
          <a:bodyPr lIns="0" tIns="0" rIns="0" bIns="0" anchor="ctr"/>
          <a:lstStyle/>
          <a:p>
            <a:endParaRPr lang="nl-NL" sz="1800" b="0" strike="noStrike" spc="-1">
              <a:solidFill>
                <a:srgbClr val="000000"/>
              </a:solidFill>
              <a:uFill>
                <a:solidFill>
                  <a:srgbClr val="FFFFFF"/>
                </a:solidFill>
              </a:uFill>
              <a:latin typeface="Calibri"/>
            </a:endParaRPr>
          </a:p>
        </p:txBody>
      </p:sp>
      <p:sp>
        <p:nvSpPr>
          <p:cNvPr id="44" name="PlaceHolder 2"/>
          <p:cNvSpPr>
            <a:spLocks noGrp="1"/>
          </p:cNvSpPr>
          <p:nvPr>
            <p:ph type="subTitle"/>
          </p:nvPr>
        </p:nvSpPr>
        <p:spPr>
          <a:xfrm>
            <a:off x="457200" y="1203480"/>
            <a:ext cx="8229240" cy="2982960"/>
          </a:xfrm>
          <a:prstGeom prst="rect">
            <a:avLst/>
          </a:prstGeom>
        </p:spPr>
        <p:txBody>
          <a:bodyPr lIns="0" tIns="0" rIns="0" bIns="0" anchor="ctr"/>
          <a:lstStyle/>
          <a:p>
            <a:pPr algn="ctr"/>
            <a:endParaRPr lang="en-GB"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5" name="PlaceHolder 1"/>
          <p:cNvSpPr>
            <a:spLocks noGrp="1"/>
          </p:cNvSpPr>
          <p:nvPr>
            <p:ph type="title"/>
          </p:nvPr>
        </p:nvSpPr>
        <p:spPr>
          <a:xfrm>
            <a:off x="467640" y="2139840"/>
            <a:ext cx="8229240" cy="856800"/>
          </a:xfrm>
          <a:prstGeom prst="rect">
            <a:avLst/>
          </a:prstGeom>
        </p:spPr>
        <p:txBody>
          <a:bodyPr lIns="0" tIns="0" rIns="0" bIns="0" anchor="ctr"/>
          <a:lstStyle/>
          <a:p>
            <a:endParaRPr lang="nl-NL" sz="1800" b="0" strike="noStrike" spc="-1">
              <a:solidFill>
                <a:srgbClr val="000000"/>
              </a:solidFill>
              <a:uFill>
                <a:solidFill>
                  <a:srgbClr val="FFFFFF"/>
                </a:solidFill>
              </a:uFill>
              <a:latin typeface="Calibri"/>
            </a:endParaRPr>
          </a:p>
        </p:txBody>
      </p:sp>
      <p:sp>
        <p:nvSpPr>
          <p:cNvPr id="46" name="PlaceHolder 2"/>
          <p:cNvSpPr>
            <a:spLocks noGrp="1"/>
          </p:cNvSpPr>
          <p:nvPr>
            <p:ph type="body"/>
          </p:nvPr>
        </p:nvSpPr>
        <p:spPr>
          <a:xfrm>
            <a:off x="457200" y="1203480"/>
            <a:ext cx="8229240" cy="2982960"/>
          </a:xfrm>
          <a:prstGeom prst="rect">
            <a:avLst/>
          </a:prstGeom>
        </p:spPr>
        <p:txBody>
          <a:bodyPr lIns="0" tIns="0" rIns="0" bIns="0">
            <a:normAutofit/>
          </a:bodyPr>
          <a:lstStyle/>
          <a:p>
            <a:endParaRPr lang="nl-NL" sz="2400" b="0" strike="noStrike" spc="-1">
              <a:solidFill>
                <a:srgbClr val="000000"/>
              </a:solidFill>
              <a:uFill>
                <a:solidFill>
                  <a:srgbClr val="FFFFFF"/>
                </a:solidFill>
              </a:uFill>
              <a:latin typeface="Calibri"/>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7" name="PlaceHolder 1"/>
          <p:cNvSpPr>
            <a:spLocks noGrp="1"/>
          </p:cNvSpPr>
          <p:nvPr>
            <p:ph type="title"/>
          </p:nvPr>
        </p:nvSpPr>
        <p:spPr>
          <a:xfrm>
            <a:off x="467640" y="2139840"/>
            <a:ext cx="8229240" cy="856800"/>
          </a:xfrm>
          <a:prstGeom prst="rect">
            <a:avLst/>
          </a:prstGeom>
        </p:spPr>
        <p:txBody>
          <a:bodyPr lIns="0" tIns="0" rIns="0" bIns="0" anchor="ctr"/>
          <a:lstStyle/>
          <a:p>
            <a:endParaRPr lang="nl-NL" sz="1800" b="0" strike="noStrike" spc="-1">
              <a:solidFill>
                <a:srgbClr val="000000"/>
              </a:solidFill>
              <a:uFill>
                <a:solidFill>
                  <a:srgbClr val="FFFFFF"/>
                </a:solidFill>
              </a:uFill>
              <a:latin typeface="Calibri"/>
            </a:endParaRPr>
          </a:p>
        </p:txBody>
      </p:sp>
      <p:sp>
        <p:nvSpPr>
          <p:cNvPr id="48" name="PlaceHolder 2"/>
          <p:cNvSpPr>
            <a:spLocks noGrp="1"/>
          </p:cNvSpPr>
          <p:nvPr>
            <p:ph type="body"/>
          </p:nvPr>
        </p:nvSpPr>
        <p:spPr>
          <a:xfrm>
            <a:off x="457200" y="1203480"/>
            <a:ext cx="4015800" cy="2982960"/>
          </a:xfrm>
          <a:prstGeom prst="rect">
            <a:avLst/>
          </a:prstGeom>
        </p:spPr>
        <p:txBody>
          <a:bodyPr lIns="0" tIns="0" rIns="0" bIns="0">
            <a:normAutofit/>
          </a:bodyPr>
          <a:lstStyle/>
          <a:p>
            <a:endParaRPr lang="nl-NL" sz="2400" b="0" strike="noStrike" spc="-1">
              <a:solidFill>
                <a:srgbClr val="000000"/>
              </a:solidFill>
              <a:uFill>
                <a:solidFill>
                  <a:srgbClr val="FFFFFF"/>
                </a:solidFill>
              </a:uFill>
              <a:latin typeface="Calibri"/>
            </a:endParaRPr>
          </a:p>
        </p:txBody>
      </p:sp>
      <p:sp>
        <p:nvSpPr>
          <p:cNvPr id="49" name="PlaceHolder 3"/>
          <p:cNvSpPr>
            <a:spLocks noGrp="1"/>
          </p:cNvSpPr>
          <p:nvPr>
            <p:ph type="body"/>
          </p:nvPr>
        </p:nvSpPr>
        <p:spPr>
          <a:xfrm>
            <a:off x="4674240" y="1203480"/>
            <a:ext cx="4015800" cy="2982960"/>
          </a:xfrm>
          <a:prstGeom prst="rect">
            <a:avLst/>
          </a:prstGeom>
        </p:spPr>
        <p:txBody>
          <a:bodyPr lIns="0" tIns="0" rIns="0" bIns="0">
            <a:normAutofit/>
          </a:bodyPr>
          <a:lstStyle/>
          <a:p>
            <a:endParaRPr lang="nl-NL" sz="2400" b="0" strike="noStrike" spc="-1">
              <a:solidFill>
                <a:srgbClr val="000000"/>
              </a:solidFill>
              <a:uFill>
                <a:solidFill>
                  <a:srgbClr val="FFFFFF"/>
                </a:solidFill>
              </a:uFill>
              <a:latin typeface="Calibri"/>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50" name="PlaceHolder 1"/>
          <p:cNvSpPr>
            <a:spLocks noGrp="1"/>
          </p:cNvSpPr>
          <p:nvPr>
            <p:ph type="title"/>
          </p:nvPr>
        </p:nvSpPr>
        <p:spPr>
          <a:xfrm>
            <a:off x="467640" y="2139840"/>
            <a:ext cx="8229240" cy="856800"/>
          </a:xfrm>
          <a:prstGeom prst="rect">
            <a:avLst/>
          </a:prstGeom>
        </p:spPr>
        <p:txBody>
          <a:bodyPr lIns="0" tIns="0" rIns="0" bIns="0" anchor="ctr"/>
          <a:lstStyle/>
          <a:p>
            <a:endParaRPr lang="nl-NL" sz="1800" b="0" strike="noStrike" spc="-1">
              <a:solidFill>
                <a:srgbClr val="000000"/>
              </a:solidFill>
              <a:uFill>
                <a:solidFill>
                  <a:srgbClr val="FFFFFF"/>
                </a:solidFill>
              </a:uFill>
              <a:latin typeface="Calibri"/>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1" name="PlaceHolder 1"/>
          <p:cNvSpPr>
            <a:spLocks noGrp="1"/>
          </p:cNvSpPr>
          <p:nvPr>
            <p:ph type="subTitle"/>
          </p:nvPr>
        </p:nvSpPr>
        <p:spPr>
          <a:xfrm>
            <a:off x="467640" y="2139840"/>
            <a:ext cx="8229240" cy="3972960"/>
          </a:xfrm>
          <a:prstGeom prst="rect">
            <a:avLst/>
          </a:prstGeom>
        </p:spPr>
        <p:txBody>
          <a:bodyPr lIns="0" tIns="0" rIns="0" bIns="0" anchor="ctr"/>
          <a:lstStyle/>
          <a:p>
            <a:pPr algn="ctr"/>
            <a:endParaRPr lang="en-GB"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2" name="PlaceHolder 1"/>
          <p:cNvSpPr>
            <a:spLocks noGrp="1"/>
          </p:cNvSpPr>
          <p:nvPr>
            <p:ph type="title"/>
          </p:nvPr>
        </p:nvSpPr>
        <p:spPr>
          <a:xfrm>
            <a:off x="467640" y="2139840"/>
            <a:ext cx="8229240" cy="856800"/>
          </a:xfrm>
          <a:prstGeom prst="rect">
            <a:avLst/>
          </a:prstGeom>
        </p:spPr>
        <p:txBody>
          <a:bodyPr lIns="0" tIns="0" rIns="0" bIns="0" anchor="ctr"/>
          <a:lstStyle/>
          <a:p>
            <a:endParaRPr lang="nl-NL" sz="1800" b="0" strike="noStrike" spc="-1">
              <a:solidFill>
                <a:srgbClr val="000000"/>
              </a:solidFill>
              <a:uFill>
                <a:solidFill>
                  <a:srgbClr val="FFFFFF"/>
                </a:solidFill>
              </a:uFill>
              <a:latin typeface="Calibri"/>
            </a:endParaRPr>
          </a:p>
        </p:txBody>
      </p:sp>
      <p:sp>
        <p:nvSpPr>
          <p:cNvPr id="53"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nl-NL" sz="2400" b="0" strike="noStrike" spc="-1">
              <a:solidFill>
                <a:srgbClr val="000000"/>
              </a:solidFill>
              <a:uFill>
                <a:solidFill>
                  <a:srgbClr val="FFFFFF"/>
                </a:solidFill>
              </a:uFill>
              <a:latin typeface="Calibri"/>
            </a:endParaRPr>
          </a:p>
        </p:txBody>
      </p:sp>
      <p:sp>
        <p:nvSpPr>
          <p:cNvPr id="54" name="PlaceHolder 3"/>
          <p:cNvSpPr>
            <a:spLocks noGrp="1"/>
          </p:cNvSpPr>
          <p:nvPr>
            <p:ph type="body"/>
          </p:nvPr>
        </p:nvSpPr>
        <p:spPr>
          <a:xfrm>
            <a:off x="457200" y="2761920"/>
            <a:ext cx="4015800" cy="1422720"/>
          </a:xfrm>
          <a:prstGeom prst="rect">
            <a:avLst/>
          </a:prstGeom>
        </p:spPr>
        <p:txBody>
          <a:bodyPr lIns="0" tIns="0" rIns="0" bIns="0">
            <a:normAutofit/>
          </a:bodyPr>
          <a:lstStyle/>
          <a:p>
            <a:endParaRPr lang="nl-NL" sz="2400" b="0" strike="noStrike" spc="-1">
              <a:solidFill>
                <a:srgbClr val="000000"/>
              </a:solidFill>
              <a:uFill>
                <a:solidFill>
                  <a:srgbClr val="FFFFFF"/>
                </a:solidFill>
              </a:uFill>
              <a:latin typeface="Calibri"/>
            </a:endParaRPr>
          </a:p>
        </p:txBody>
      </p:sp>
      <p:sp>
        <p:nvSpPr>
          <p:cNvPr id="55" name="PlaceHolder 4"/>
          <p:cNvSpPr>
            <a:spLocks noGrp="1"/>
          </p:cNvSpPr>
          <p:nvPr>
            <p:ph type="body"/>
          </p:nvPr>
        </p:nvSpPr>
        <p:spPr>
          <a:xfrm>
            <a:off x="4674240" y="1203480"/>
            <a:ext cx="4015800" cy="2982960"/>
          </a:xfrm>
          <a:prstGeom prst="rect">
            <a:avLst/>
          </a:prstGeom>
        </p:spPr>
        <p:txBody>
          <a:bodyPr lIns="0" tIns="0" rIns="0" bIns="0">
            <a:normAutofit/>
          </a:bodyPr>
          <a:lstStyle/>
          <a:p>
            <a:endParaRPr lang="nl-NL" sz="2400" b="0" strike="noStrike" spc="-1">
              <a:solidFill>
                <a:srgbClr val="000000"/>
              </a:solidFill>
              <a:uFill>
                <a:solidFill>
                  <a:srgbClr val="FFFFFF"/>
                </a:solidFill>
              </a:uFill>
              <a:latin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 name="PlaceHolder 1"/>
          <p:cNvSpPr>
            <a:spLocks noGrp="1"/>
          </p:cNvSpPr>
          <p:nvPr>
            <p:ph type="title"/>
          </p:nvPr>
        </p:nvSpPr>
        <p:spPr>
          <a:xfrm>
            <a:off x="467640" y="2139840"/>
            <a:ext cx="8229240" cy="856800"/>
          </a:xfrm>
          <a:prstGeom prst="rect">
            <a:avLst/>
          </a:prstGeom>
        </p:spPr>
        <p:txBody>
          <a:bodyPr lIns="0" tIns="0" rIns="0" bIns="0" anchor="ctr"/>
          <a:lstStyle/>
          <a:p>
            <a:endParaRPr lang="nl-NL" sz="1800" b="0" strike="noStrike" spc="-1">
              <a:solidFill>
                <a:srgbClr val="000000"/>
              </a:solidFill>
              <a:uFill>
                <a:solidFill>
                  <a:srgbClr val="FFFFFF"/>
                </a:solidFill>
              </a:uFill>
              <a:latin typeface="Calibri"/>
            </a:endParaRPr>
          </a:p>
        </p:txBody>
      </p:sp>
      <p:sp>
        <p:nvSpPr>
          <p:cNvPr id="5" name="PlaceHolder 2"/>
          <p:cNvSpPr>
            <a:spLocks noGrp="1"/>
          </p:cNvSpPr>
          <p:nvPr>
            <p:ph type="subTitle"/>
          </p:nvPr>
        </p:nvSpPr>
        <p:spPr>
          <a:xfrm>
            <a:off x="457200" y="1203480"/>
            <a:ext cx="8229240" cy="2982960"/>
          </a:xfrm>
          <a:prstGeom prst="rect">
            <a:avLst/>
          </a:prstGeom>
        </p:spPr>
        <p:txBody>
          <a:bodyPr lIns="0" tIns="0" rIns="0" bIns="0" anchor="ctr"/>
          <a:lstStyle/>
          <a:p>
            <a:pPr algn="ctr"/>
            <a:endParaRPr lang="en-GB"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6" name="PlaceHolder 1"/>
          <p:cNvSpPr>
            <a:spLocks noGrp="1"/>
          </p:cNvSpPr>
          <p:nvPr>
            <p:ph type="title"/>
          </p:nvPr>
        </p:nvSpPr>
        <p:spPr>
          <a:xfrm>
            <a:off x="467640" y="2139840"/>
            <a:ext cx="8229240" cy="856800"/>
          </a:xfrm>
          <a:prstGeom prst="rect">
            <a:avLst/>
          </a:prstGeom>
        </p:spPr>
        <p:txBody>
          <a:bodyPr lIns="0" tIns="0" rIns="0" bIns="0" anchor="ctr"/>
          <a:lstStyle/>
          <a:p>
            <a:endParaRPr lang="nl-NL" sz="1800" b="0" strike="noStrike" spc="-1">
              <a:solidFill>
                <a:srgbClr val="000000"/>
              </a:solidFill>
              <a:uFill>
                <a:solidFill>
                  <a:srgbClr val="FFFFFF"/>
                </a:solidFill>
              </a:uFill>
              <a:latin typeface="Calibri"/>
            </a:endParaRPr>
          </a:p>
        </p:txBody>
      </p:sp>
      <p:sp>
        <p:nvSpPr>
          <p:cNvPr id="57" name="PlaceHolder 2"/>
          <p:cNvSpPr>
            <a:spLocks noGrp="1"/>
          </p:cNvSpPr>
          <p:nvPr>
            <p:ph type="body"/>
          </p:nvPr>
        </p:nvSpPr>
        <p:spPr>
          <a:xfrm>
            <a:off x="457200" y="1203480"/>
            <a:ext cx="4015800" cy="2982960"/>
          </a:xfrm>
          <a:prstGeom prst="rect">
            <a:avLst/>
          </a:prstGeom>
        </p:spPr>
        <p:txBody>
          <a:bodyPr lIns="0" tIns="0" rIns="0" bIns="0">
            <a:normAutofit/>
          </a:bodyPr>
          <a:lstStyle/>
          <a:p>
            <a:endParaRPr lang="nl-NL" sz="2400" b="0" strike="noStrike" spc="-1">
              <a:solidFill>
                <a:srgbClr val="000000"/>
              </a:solidFill>
              <a:uFill>
                <a:solidFill>
                  <a:srgbClr val="FFFFFF"/>
                </a:solidFill>
              </a:uFill>
              <a:latin typeface="Calibri"/>
            </a:endParaRPr>
          </a:p>
        </p:txBody>
      </p:sp>
      <p:sp>
        <p:nvSpPr>
          <p:cNvPr id="58"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nl-NL" sz="2400" b="0" strike="noStrike" spc="-1">
              <a:solidFill>
                <a:srgbClr val="000000"/>
              </a:solidFill>
              <a:uFill>
                <a:solidFill>
                  <a:srgbClr val="FFFFFF"/>
                </a:solidFill>
              </a:uFill>
              <a:latin typeface="Calibri"/>
            </a:endParaRPr>
          </a:p>
        </p:txBody>
      </p:sp>
      <p:sp>
        <p:nvSpPr>
          <p:cNvPr id="59" name="PlaceHolder 4"/>
          <p:cNvSpPr>
            <a:spLocks noGrp="1"/>
          </p:cNvSpPr>
          <p:nvPr>
            <p:ph type="body"/>
          </p:nvPr>
        </p:nvSpPr>
        <p:spPr>
          <a:xfrm>
            <a:off x="4674240" y="2761920"/>
            <a:ext cx="4015800" cy="1422720"/>
          </a:xfrm>
          <a:prstGeom prst="rect">
            <a:avLst/>
          </a:prstGeom>
        </p:spPr>
        <p:txBody>
          <a:bodyPr lIns="0" tIns="0" rIns="0" bIns="0">
            <a:normAutofit/>
          </a:bodyPr>
          <a:lstStyle/>
          <a:p>
            <a:endParaRPr lang="nl-NL" sz="2400" b="0" strike="noStrike" spc="-1">
              <a:solidFill>
                <a:srgbClr val="000000"/>
              </a:solidFill>
              <a:uFill>
                <a:solidFill>
                  <a:srgbClr val="FFFFFF"/>
                </a:solidFill>
              </a:uFill>
              <a:latin typeface="Calibri"/>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60" name="PlaceHolder 1"/>
          <p:cNvSpPr>
            <a:spLocks noGrp="1"/>
          </p:cNvSpPr>
          <p:nvPr>
            <p:ph type="title"/>
          </p:nvPr>
        </p:nvSpPr>
        <p:spPr>
          <a:xfrm>
            <a:off x="467640" y="2139840"/>
            <a:ext cx="8229240" cy="856800"/>
          </a:xfrm>
          <a:prstGeom prst="rect">
            <a:avLst/>
          </a:prstGeom>
        </p:spPr>
        <p:txBody>
          <a:bodyPr lIns="0" tIns="0" rIns="0" bIns="0" anchor="ctr"/>
          <a:lstStyle/>
          <a:p>
            <a:endParaRPr lang="nl-NL" sz="1800" b="0" strike="noStrike" spc="-1">
              <a:solidFill>
                <a:srgbClr val="000000"/>
              </a:solidFill>
              <a:uFill>
                <a:solidFill>
                  <a:srgbClr val="FFFFFF"/>
                </a:solidFill>
              </a:uFill>
              <a:latin typeface="Calibri"/>
            </a:endParaRPr>
          </a:p>
        </p:txBody>
      </p:sp>
      <p:sp>
        <p:nvSpPr>
          <p:cNvPr id="61"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nl-NL" sz="2400" b="0" strike="noStrike" spc="-1">
              <a:solidFill>
                <a:srgbClr val="000000"/>
              </a:solidFill>
              <a:uFill>
                <a:solidFill>
                  <a:srgbClr val="FFFFFF"/>
                </a:solidFill>
              </a:uFill>
              <a:latin typeface="Calibri"/>
            </a:endParaRPr>
          </a:p>
        </p:txBody>
      </p:sp>
      <p:sp>
        <p:nvSpPr>
          <p:cNvPr id="62"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nl-NL" sz="2400" b="0" strike="noStrike" spc="-1">
              <a:solidFill>
                <a:srgbClr val="000000"/>
              </a:solidFill>
              <a:uFill>
                <a:solidFill>
                  <a:srgbClr val="FFFFFF"/>
                </a:solidFill>
              </a:uFill>
              <a:latin typeface="Calibri"/>
            </a:endParaRPr>
          </a:p>
        </p:txBody>
      </p:sp>
      <p:sp>
        <p:nvSpPr>
          <p:cNvPr id="63" name="PlaceHolder 4"/>
          <p:cNvSpPr>
            <a:spLocks noGrp="1"/>
          </p:cNvSpPr>
          <p:nvPr>
            <p:ph type="body"/>
          </p:nvPr>
        </p:nvSpPr>
        <p:spPr>
          <a:xfrm>
            <a:off x="457200" y="2761920"/>
            <a:ext cx="8229240" cy="1422720"/>
          </a:xfrm>
          <a:prstGeom prst="rect">
            <a:avLst/>
          </a:prstGeom>
        </p:spPr>
        <p:txBody>
          <a:bodyPr lIns="0" tIns="0" rIns="0" bIns="0">
            <a:normAutofit/>
          </a:bodyPr>
          <a:lstStyle/>
          <a:p>
            <a:endParaRPr lang="nl-NL" sz="2400" b="0" strike="noStrike" spc="-1">
              <a:solidFill>
                <a:srgbClr val="000000"/>
              </a:solidFill>
              <a:uFill>
                <a:solidFill>
                  <a:srgbClr val="FFFFFF"/>
                </a:solidFill>
              </a:uFill>
              <a:latin typeface="Calibri"/>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467640" y="2139840"/>
            <a:ext cx="8229240" cy="856800"/>
          </a:xfrm>
          <a:prstGeom prst="rect">
            <a:avLst/>
          </a:prstGeom>
        </p:spPr>
        <p:txBody>
          <a:bodyPr lIns="0" tIns="0" rIns="0" bIns="0" anchor="ctr"/>
          <a:lstStyle/>
          <a:p>
            <a:endParaRPr lang="nl-NL" sz="1800" b="0" strike="noStrike" spc="-1">
              <a:solidFill>
                <a:srgbClr val="000000"/>
              </a:solidFill>
              <a:uFill>
                <a:solidFill>
                  <a:srgbClr val="FFFFFF"/>
                </a:solidFill>
              </a:uFill>
              <a:latin typeface="Calibri"/>
            </a:endParaRPr>
          </a:p>
        </p:txBody>
      </p:sp>
      <p:sp>
        <p:nvSpPr>
          <p:cNvPr id="65" name="PlaceHolder 2"/>
          <p:cNvSpPr>
            <a:spLocks noGrp="1"/>
          </p:cNvSpPr>
          <p:nvPr>
            <p:ph type="body"/>
          </p:nvPr>
        </p:nvSpPr>
        <p:spPr>
          <a:xfrm>
            <a:off x="457200" y="1203480"/>
            <a:ext cx="8229240" cy="1422720"/>
          </a:xfrm>
          <a:prstGeom prst="rect">
            <a:avLst/>
          </a:prstGeom>
        </p:spPr>
        <p:txBody>
          <a:bodyPr lIns="0" tIns="0" rIns="0" bIns="0">
            <a:normAutofit/>
          </a:bodyPr>
          <a:lstStyle/>
          <a:p>
            <a:endParaRPr lang="nl-NL" sz="2400" b="0" strike="noStrike" spc="-1">
              <a:solidFill>
                <a:srgbClr val="000000"/>
              </a:solidFill>
              <a:uFill>
                <a:solidFill>
                  <a:srgbClr val="FFFFFF"/>
                </a:solidFill>
              </a:uFill>
              <a:latin typeface="Calibri"/>
            </a:endParaRPr>
          </a:p>
        </p:txBody>
      </p:sp>
      <p:sp>
        <p:nvSpPr>
          <p:cNvPr id="66" name="PlaceHolder 3"/>
          <p:cNvSpPr>
            <a:spLocks noGrp="1"/>
          </p:cNvSpPr>
          <p:nvPr>
            <p:ph type="body"/>
          </p:nvPr>
        </p:nvSpPr>
        <p:spPr>
          <a:xfrm>
            <a:off x="457200" y="2761920"/>
            <a:ext cx="8229240" cy="1422720"/>
          </a:xfrm>
          <a:prstGeom prst="rect">
            <a:avLst/>
          </a:prstGeom>
        </p:spPr>
        <p:txBody>
          <a:bodyPr lIns="0" tIns="0" rIns="0" bIns="0">
            <a:normAutofit/>
          </a:bodyPr>
          <a:lstStyle/>
          <a:p>
            <a:endParaRPr lang="nl-NL" sz="2400" b="0" strike="noStrike" spc="-1">
              <a:solidFill>
                <a:srgbClr val="000000"/>
              </a:solidFill>
              <a:uFill>
                <a:solidFill>
                  <a:srgbClr val="FFFFFF"/>
                </a:solidFill>
              </a:uFill>
              <a:latin typeface="Calibri"/>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467640" y="2139840"/>
            <a:ext cx="8229240" cy="856800"/>
          </a:xfrm>
          <a:prstGeom prst="rect">
            <a:avLst/>
          </a:prstGeom>
        </p:spPr>
        <p:txBody>
          <a:bodyPr lIns="0" tIns="0" rIns="0" bIns="0" anchor="ctr"/>
          <a:lstStyle/>
          <a:p>
            <a:endParaRPr lang="nl-NL" sz="1800" b="0" strike="noStrike" spc="-1">
              <a:solidFill>
                <a:srgbClr val="000000"/>
              </a:solidFill>
              <a:uFill>
                <a:solidFill>
                  <a:srgbClr val="FFFFFF"/>
                </a:solidFill>
              </a:uFill>
              <a:latin typeface="Calibri"/>
            </a:endParaRPr>
          </a:p>
        </p:txBody>
      </p:sp>
      <p:sp>
        <p:nvSpPr>
          <p:cNvPr id="68"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nl-NL" sz="2400" b="0" strike="noStrike" spc="-1">
              <a:solidFill>
                <a:srgbClr val="000000"/>
              </a:solidFill>
              <a:uFill>
                <a:solidFill>
                  <a:srgbClr val="FFFFFF"/>
                </a:solidFill>
              </a:uFill>
              <a:latin typeface="Calibri"/>
            </a:endParaRPr>
          </a:p>
        </p:txBody>
      </p:sp>
      <p:sp>
        <p:nvSpPr>
          <p:cNvPr id="69"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nl-NL" sz="2400" b="0" strike="noStrike" spc="-1">
              <a:solidFill>
                <a:srgbClr val="000000"/>
              </a:solidFill>
              <a:uFill>
                <a:solidFill>
                  <a:srgbClr val="FFFFFF"/>
                </a:solidFill>
              </a:uFill>
              <a:latin typeface="Calibri"/>
            </a:endParaRPr>
          </a:p>
        </p:txBody>
      </p:sp>
      <p:sp>
        <p:nvSpPr>
          <p:cNvPr id="70" name="PlaceHolder 4"/>
          <p:cNvSpPr>
            <a:spLocks noGrp="1"/>
          </p:cNvSpPr>
          <p:nvPr>
            <p:ph type="body"/>
          </p:nvPr>
        </p:nvSpPr>
        <p:spPr>
          <a:xfrm>
            <a:off x="4674240" y="2761920"/>
            <a:ext cx="4015800" cy="1422720"/>
          </a:xfrm>
          <a:prstGeom prst="rect">
            <a:avLst/>
          </a:prstGeom>
        </p:spPr>
        <p:txBody>
          <a:bodyPr lIns="0" tIns="0" rIns="0" bIns="0">
            <a:normAutofit/>
          </a:bodyPr>
          <a:lstStyle/>
          <a:p>
            <a:endParaRPr lang="nl-NL" sz="2400" b="0" strike="noStrike" spc="-1">
              <a:solidFill>
                <a:srgbClr val="000000"/>
              </a:solidFill>
              <a:uFill>
                <a:solidFill>
                  <a:srgbClr val="FFFFFF"/>
                </a:solidFill>
              </a:uFill>
              <a:latin typeface="Calibri"/>
            </a:endParaRPr>
          </a:p>
        </p:txBody>
      </p:sp>
      <p:sp>
        <p:nvSpPr>
          <p:cNvPr id="71" name="PlaceHolder 5"/>
          <p:cNvSpPr>
            <a:spLocks noGrp="1"/>
          </p:cNvSpPr>
          <p:nvPr>
            <p:ph type="body"/>
          </p:nvPr>
        </p:nvSpPr>
        <p:spPr>
          <a:xfrm>
            <a:off x="457200" y="2761920"/>
            <a:ext cx="4015800" cy="1422720"/>
          </a:xfrm>
          <a:prstGeom prst="rect">
            <a:avLst/>
          </a:prstGeom>
        </p:spPr>
        <p:txBody>
          <a:bodyPr lIns="0" tIns="0" rIns="0" bIns="0">
            <a:normAutofit/>
          </a:bodyPr>
          <a:lstStyle/>
          <a:p>
            <a:endParaRPr lang="nl-NL" sz="2400" b="0" strike="noStrike" spc="-1">
              <a:solidFill>
                <a:srgbClr val="000000"/>
              </a:solidFill>
              <a:uFill>
                <a:solidFill>
                  <a:srgbClr val="FFFFFF"/>
                </a:solidFill>
              </a:uFill>
              <a:latin typeface="Calibri"/>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72" name="PlaceHolder 1"/>
          <p:cNvSpPr>
            <a:spLocks noGrp="1"/>
          </p:cNvSpPr>
          <p:nvPr>
            <p:ph type="title"/>
          </p:nvPr>
        </p:nvSpPr>
        <p:spPr>
          <a:xfrm>
            <a:off x="467640" y="2139840"/>
            <a:ext cx="8229240" cy="856800"/>
          </a:xfrm>
          <a:prstGeom prst="rect">
            <a:avLst/>
          </a:prstGeom>
        </p:spPr>
        <p:txBody>
          <a:bodyPr lIns="0" tIns="0" rIns="0" bIns="0" anchor="ctr"/>
          <a:lstStyle/>
          <a:p>
            <a:endParaRPr lang="nl-NL" sz="1800" b="0" strike="noStrike" spc="-1">
              <a:solidFill>
                <a:srgbClr val="000000"/>
              </a:solidFill>
              <a:uFill>
                <a:solidFill>
                  <a:srgbClr val="FFFFFF"/>
                </a:solidFill>
              </a:uFill>
              <a:latin typeface="Calibri"/>
            </a:endParaRPr>
          </a:p>
        </p:txBody>
      </p:sp>
      <p:sp>
        <p:nvSpPr>
          <p:cNvPr id="73" name="PlaceHolder 2"/>
          <p:cNvSpPr>
            <a:spLocks noGrp="1"/>
          </p:cNvSpPr>
          <p:nvPr>
            <p:ph type="body"/>
          </p:nvPr>
        </p:nvSpPr>
        <p:spPr>
          <a:xfrm>
            <a:off x="457200" y="1203480"/>
            <a:ext cx="8229240" cy="2982960"/>
          </a:xfrm>
          <a:prstGeom prst="rect">
            <a:avLst/>
          </a:prstGeom>
        </p:spPr>
        <p:txBody>
          <a:bodyPr lIns="0" tIns="0" rIns="0" bIns="0">
            <a:normAutofit/>
          </a:bodyPr>
          <a:lstStyle/>
          <a:p>
            <a:endParaRPr lang="nl-NL" sz="2400" b="0" strike="noStrike" spc="-1">
              <a:solidFill>
                <a:srgbClr val="000000"/>
              </a:solidFill>
              <a:uFill>
                <a:solidFill>
                  <a:srgbClr val="FFFFFF"/>
                </a:solidFill>
              </a:uFill>
              <a:latin typeface="Calibri"/>
            </a:endParaRPr>
          </a:p>
        </p:txBody>
      </p:sp>
      <p:sp>
        <p:nvSpPr>
          <p:cNvPr id="74" name="PlaceHolder 3"/>
          <p:cNvSpPr>
            <a:spLocks noGrp="1"/>
          </p:cNvSpPr>
          <p:nvPr>
            <p:ph type="body"/>
          </p:nvPr>
        </p:nvSpPr>
        <p:spPr>
          <a:xfrm>
            <a:off x="457200" y="1203480"/>
            <a:ext cx="8229240" cy="2982960"/>
          </a:xfrm>
          <a:prstGeom prst="rect">
            <a:avLst/>
          </a:prstGeom>
        </p:spPr>
        <p:txBody>
          <a:bodyPr lIns="0" tIns="0" rIns="0" bIns="0">
            <a:normAutofit/>
          </a:bodyPr>
          <a:lstStyle/>
          <a:p>
            <a:endParaRPr lang="nl-NL" sz="2400" b="0" strike="noStrike" spc="-1">
              <a:solidFill>
                <a:srgbClr val="000000"/>
              </a:solidFill>
              <a:uFill>
                <a:solidFill>
                  <a:srgbClr val="FFFFFF"/>
                </a:solidFill>
              </a:uFill>
              <a:latin typeface="Calibri"/>
            </a:endParaRPr>
          </a:p>
        </p:txBody>
      </p:sp>
      <p:pic>
        <p:nvPicPr>
          <p:cNvPr id="75" name="Afbeelding 74"/>
          <p:cNvPicPr/>
          <p:nvPr/>
        </p:nvPicPr>
        <p:blipFill>
          <a:blip r:embed="rId2" cstate="print"/>
          <a:stretch/>
        </p:blipFill>
        <p:spPr>
          <a:xfrm>
            <a:off x="2702160" y="1203480"/>
            <a:ext cx="3738600" cy="2982960"/>
          </a:xfrm>
          <a:prstGeom prst="rect">
            <a:avLst/>
          </a:prstGeom>
          <a:ln>
            <a:noFill/>
          </a:ln>
        </p:spPr>
      </p:pic>
      <p:pic>
        <p:nvPicPr>
          <p:cNvPr id="76" name="Afbeelding 75"/>
          <p:cNvPicPr/>
          <p:nvPr/>
        </p:nvPicPr>
        <p:blipFill>
          <a:blip r:embed="rId2" cstate="print"/>
          <a:stretch/>
        </p:blipFill>
        <p:spPr>
          <a:xfrm>
            <a:off x="2702160" y="1203480"/>
            <a:ext cx="3738600" cy="2982960"/>
          </a:xfrm>
          <a:prstGeom prst="rect">
            <a:avLst/>
          </a:prstGeom>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82" name="PlaceHolder 1"/>
          <p:cNvSpPr>
            <a:spLocks noGrp="1"/>
          </p:cNvSpPr>
          <p:nvPr>
            <p:ph type="title"/>
          </p:nvPr>
        </p:nvSpPr>
        <p:spPr>
          <a:xfrm>
            <a:off x="467640" y="2139840"/>
            <a:ext cx="8229240" cy="856800"/>
          </a:xfrm>
          <a:prstGeom prst="rect">
            <a:avLst/>
          </a:prstGeom>
        </p:spPr>
        <p:txBody>
          <a:bodyPr lIns="0" tIns="0" rIns="0" bIns="0" anchor="ctr"/>
          <a:lstStyle/>
          <a:p>
            <a:endParaRPr lang="nl-NL" sz="1800" b="0" strike="noStrike" spc="-1">
              <a:solidFill>
                <a:srgbClr val="000000"/>
              </a:solidFill>
              <a:uFill>
                <a:solidFill>
                  <a:srgbClr val="FFFFFF"/>
                </a:solidFill>
              </a:uFill>
              <a:latin typeface="Calibri"/>
            </a:endParaRPr>
          </a:p>
        </p:txBody>
      </p:sp>
      <p:sp>
        <p:nvSpPr>
          <p:cNvPr id="83" name="PlaceHolder 2"/>
          <p:cNvSpPr>
            <a:spLocks noGrp="1"/>
          </p:cNvSpPr>
          <p:nvPr>
            <p:ph type="subTitle"/>
          </p:nvPr>
        </p:nvSpPr>
        <p:spPr>
          <a:xfrm>
            <a:off x="457200" y="1203480"/>
            <a:ext cx="8229240" cy="2982960"/>
          </a:xfrm>
          <a:prstGeom prst="rect">
            <a:avLst/>
          </a:prstGeom>
        </p:spPr>
        <p:txBody>
          <a:bodyPr lIns="0" tIns="0" rIns="0" bIns="0" anchor="ctr"/>
          <a:lstStyle/>
          <a:p>
            <a:pPr algn="ctr"/>
            <a:endParaRPr lang="en-GB"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84" name="PlaceHolder 1"/>
          <p:cNvSpPr>
            <a:spLocks noGrp="1"/>
          </p:cNvSpPr>
          <p:nvPr>
            <p:ph type="title"/>
          </p:nvPr>
        </p:nvSpPr>
        <p:spPr>
          <a:xfrm>
            <a:off x="467640" y="2139840"/>
            <a:ext cx="8229240" cy="856800"/>
          </a:xfrm>
          <a:prstGeom prst="rect">
            <a:avLst/>
          </a:prstGeom>
        </p:spPr>
        <p:txBody>
          <a:bodyPr lIns="0" tIns="0" rIns="0" bIns="0" anchor="ctr"/>
          <a:lstStyle/>
          <a:p>
            <a:endParaRPr lang="nl-NL" sz="1800" b="0" strike="noStrike" spc="-1">
              <a:solidFill>
                <a:srgbClr val="000000"/>
              </a:solidFill>
              <a:uFill>
                <a:solidFill>
                  <a:srgbClr val="FFFFFF"/>
                </a:solidFill>
              </a:uFill>
              <a:latin typeface="Calibri"/>
            </a:endParaRPr>
          </a:p>
        </p:txBody>
      </p:sp>
      <p:sp>
        <p:nvSpPr>
          <p:cNvPr id="85" name="PlaceHolder 2"/>
          <p:cNvSpPr>
            <a:spLocks noGrp="1"/>
          </p:cNvSpPr>
          <p:nvPr>
            <p:ph type="body"/>
          </p:nvPr>
        </p:nvSpPr>
        <p:spPr>
          <a:xfrm>
            <a:off x="457200" y="1203480"/>
            <a:ext cx="8229240" cy="2982960"/>
          </a:xfrm>
          <a:prstGeom prst="rect">
            <a:avLst/>
          </a:prstGeom>
        </p:spPr>
        <p:txBody>
          <a:bodyPr lIns="0" tIns="0" rIns="0" bIns="0">
            <a:normAutofit/>
          </a:bodyPr>
          <a:lstStyle/>
          <a:p>
            <a:endParaRPr lang="nl-NL" sz="2400" b="0" strike="noStrike" spc="-1">
              <a:solidFill>
                <a:srgbClr val="000000"/>
              </a:solidFill>
              <a:uFill>
                <a:solidFill>
                  <a:srgbClr val="FFFFFF"/>
                </a:solidFill>
              </a:uFill>
              <a:latin typeface="Calibri"/>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86" name="PlaceHolder 1"/>
          <p:cNvSpPr>
            <a:spLocks noGrp="1"/>
          </p:cNvSpPr>
          <p:nvPr>
            <p:ph type="title"/>
          </p:nvPr>
        </p:nvSpPr>
        <p:spPr>
          <a:xfrm>
            <a:off x="467640" y="2139840"/>
            <a:ext cx="8229240" cy="856800"/>
          </a:xfrm>
          <a:prstGeom prst="rect">
            <a:avLst/>
          </a:prstGeom>
        </p:spPr>
        <p:txBody>
          <a:bodyPr lIns="0" tIns="0" rIns="0" bIns="0" anchor="ctr"/>
          <a:lstStyle/>
          <a:p>
            <a:endParaRPr lang="nl-NL" sz="1800" b="0" strike="noStrike" spc="-1">
              <a:solidFill>
                <a:srgbClr val="000000"/>
              </a:solidFill>
              <a:uFill>
                <a:solidFill>
                  <a:srgbClr val="FFFFFF"/>
                </a:solidFill>
              </a:uFill>
              <a:latin typeface="Calibri"/>
            </a:endParaRPr>
          </a:p>
        </p:txBody>
      </p:sp>
      <p:sp>
        <p:nvSpPr>
          <p:cNvPr id="87" name="PlaceHolder 2"/>
          <p:cNvSpPr>
            <a:spLocks noGrp="1"/>
          </p:cNvSpPr>
          <p:nvPr>
            <p:ph type="body"/>
          </p:nvPr>
        </p:nvSpPr>
        <p:spPr>
          <a:xfrm>
            <a:off x="457200" y="1203480"/>
            <a:ext cx="4015800" cy="2982960"/>
          </a:xfrm>
          <a:prstGeom prst="rect">
            <a:avLst/>
          </a:prstGeom>
        </p:spPr>
        <p:txBody>
          <a:bodyPr lIns="0" tIns="0" rIns="0" bIns="0">
            <a:normAutofit/>
          </a:bodyPr>
          <a:lstStyle/>
          <a:p>
            <a:endParaRPr lang="nl-NL" sz="2400" b="0" strike="noStrike" spc="-1">
              <a:solidFill>
                <a:srgbClr val="000000"/>
              </a:solidFill>
              <a:uFill>
                <a:solidFill>
                  <a:srgbClr val="FFFFFF"/>
                </a:solidFill>
              </a:uFill>
              <a:latin typeface="Calibri"/>
            </a:endParaRPr>
          </a:p>
        </p:txBody>
      </p:sp>
      <p:sp>
        <p:nvSpPr>
          <p:cNvPr id="88" name="PlaceHolder 3"/>
          <p:cNvSpPr>
            <a:spLocks noGrp="1"/>
          </p:cNvSpPr>
          <p:nvPr>
            <p:ph type="body"/>
          </p:nvPr>
        </p:nvSpPr>
        <p:spPr>
          <a:xfrm>
            <a:off x="4674240" y="1203480"/>
            <a:ext cx="4015800" cy="2982960"/>
          </a:xfrm>
          <a:prstGeom prst="rect">
            <a:avLst/>
          </a:prstGeom>
        </p:spPr>
        <p:txBody>
          <a:bodyPr lIns="0" tIns="0" rIns="0" bIns="0">
            <a:normAutofit/>
          </a:bodyPr>
          <a:lstStyle/>
          <a:p>
            <a:endParaRPr lang="nl-NL" sz="2400" b="0" strike="noStrike" spc="-1">
              <a:solidFill>
                <a:srgbClr val="000000"/>
              </a:solidFill>
              <a:uFill>
                <a:solidFill>
                  <a:srgbClr val="FFFFFF"/>
                </a:solidFill>
              </a:uFill>
              <a:latin typeface="Calibri"/>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9" name="PlaceHolder 1"/>
          <p:cNvSpPr>
            <a:spLocks noGrp="1"/>
          </p:cNvSpPr>
          <p:nvPr>
            <p:ph type="title"/>
          </p:nvPr>
        </p:nvSpPr>
        <p:spPr>
          <a:xfrm>
            <a:off x="467640" y="2139840"/>
            <a:ext cx="8229240" cy="856800"/>
          </a:xfrm>
          <a:prstGeom prst="rect">
            <a:avLst/>
          </a:prstGeom>
        </p:spPr>
        <p:txBody>
          <a:bodyPr lIns="0" tIns="0" rIns="0" bIns="0" anchor="ctr"/>
          <a:lstStyle/>
          <a:p>
            <a:endParaRPr lang="nl-NL" sz="1800" b="0" strike="noStrike" spc="-1">
              <a:solidFill>
                <a:srgbClr val="000000"/>
              </a:solidFill>
              <a:uFill>
                <a:solidFill>
                  <a:srgbClr val="FFFFFF"/>
                </a:solidFill>
              </a:uFill>
              <a:latin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467640" y="2139840"/>
            <a:ext cx="8229240" cy="856800"/>
          </a:xfrm>
          <a:prstGeom prst="rect">
            <a:avLst/>
          </a:prstGeom>
        </p:spPr>
        <p:txBody>
          <a:bodyPr lIns="0" tIns="0" rIns="0" bIns="0" anchor="ctr"/>
          <a:lstStyle/>
          <a:p>
            <a:endParaRPr lang="nl-NL" sz="1800" b="0" strike="noStrike" spc="-1">
              <a:solidFill>
                <a:srgbClr val="000000"/>
              </a:solidFill>
              <a:uFill>
                <a:solidFill>
                  <a:srgbClr val="FFFFFF"/>
                </a:solidFill>
              </a:uFill>
              <a:latin typeface="Calibri"/>
            </a:endParaRPr>
          </a:p>
        </p:txBody>
      </p:sp>
      <p:sp>
        <p:nvSpPr>
          <p:cNvPr id="7" name="PlaceHolder 2"/>
          <p:cNvSpPr>
            <a:spLocks noGrp="1"/>
          </p:cNvSpPr>
          <p:nvPr>
            <p:ph type="body"/>
          </p:nvPr>
        </p:nvSpPr>
        <p:spPr>
          <a:xfrm>
            <a:off x="457200" y="1203480"/>
            <a:ext cx="8229240" cy="2982960"/>
          </a:xfrm>
          <a:prstGeom prst="rect">
            <a:avLst/>
          </a:prstGeom>
        </p:spPr>
        <p:txBody>
          <a:bodyPr lIns="0" tIns="0" rIns="0" bIns="0">
            <a:normAutofit/>
          </a:bodyPr>
          <a:lstStyle/>
          <a:p>
            <a:endParaRPr lang="nl-NL" sz="2400" b="0" strike="noStrike" spc="-1">
              <a:solidFill>
                <a:srgbClr val="000000"/>
              </a:solidFill>
              <a:uFill>
                <a:solidFill>
                  <a:srgbClr val="FFFFFF"/>
                </a:solidFill>
              </a:uFill>
              <a:latin typeface="Calibri"/>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90" name="PlaceHolder 1"/>
          <p:cNvSpPr>
            <a:spLocks noGrp="1"/>
          </p:cNvSpPr>
          <p:nvPr>
            <p:ph type="subTitle"/>
          </p:nvPr>
        </p:nvSpPr>
        <p:spPr>
          <a:xfrm>
            <a:off x="467640" y="2139840"/>
            <a:ext cx="8229240" cy="3972960"/>
          </a:xfrm>
          <a:prstGeom prst="rect">
            <a:avLst/>
          </a:prstGeom>
        </p:spPr>
        <p:txBody>
          <a:bodyPr lIns="0" tIns="0" rIns="0" bIns="0" anchor="ctr"/>
          <a:lstStyle/>
          <a:p>
            <a:pPr algn="ctr"/>
            <a:endParaRPr lang="en-GB"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91" name="PlaceHolder 1"/>
          <p:cNvSpPr>
            <a:spLocks noGrp="1"/>
          </p:cNvSpPr>
          <p:nvPr>
            <p:ph type="title"/>
          </p:nvPr>
        </p:nvSpPr>
        <p:spPr>
          <a:xfrm>
            <a:off x="467640" y="2139840"/>
            <a:ext cx="8229240" cy="856800"/>
          </a:xfrm>
          <a:prstGeom prst="rect">
            <a:avLst/>
          </a:prstGeom>
        </p:spPr>
        <p:txBody>
          <a:bodyPr lIns="0" tIns="0" rIns="0" bIns="0" anchor="ctr"/>
          <a:lstStyle/>
          <a:p>
            <a:endParaRPr lang="nl-NL" sz="1800" b="0" strike="noStrike" spc="-1">
              <a:solidFill>
                <a:srgbClr val="000000"/>
              </a:solidFill>
              <a:uFill>
                <a:solidFill>
                  <a:srgbClr val="FFFFFF"/>
                </a:solidFill>
              </a:uFill>
              <a:latin typeface="Calibri"/>
            </a:endParaRPr>
          </a:p>
        </p:txBody>
      </p:sp>
      <p:sp>
        <p:nvSpPr>
          <p:cNvPr id="92"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nl-NL" sz="2400" b="0" strike="noStrike" spc="-1">
              <a:solidFill>
                <a:srgbClr val="000000"/>
              </a:solidFill>
              <a:uFill>
                <a:solidFill>
                  <a:srgbClr val="FFFFFF"/>
                </a:solidFill>
              </a:uFill>
              <a:latin typeface="Calibri"/>
            </a:endParaRPr>
          </a:p>
        </p:txBody>
      </p:sp>
      <p:sp>
        <p:nvSpPr>
          <p:cNvPr id="93" name="PlaceHolder 3"/>
          <p:cNvSpPr>
            <a:spLocks noGrp="1"/>
          </p:cNvSpPr>
          <p:nvPr>
            <p:ph type="body"/>
          </p:nvPr>
        </p:nvSpPr>
        <p:spPr>
          <a:xfrm>
            <a:off x="457200" y="2761920"/>
            <a:ext cx="4015800" cy="1422720"/>
          </a:xfrm>
          <a:prstGeom prst="rect">
            <a:avLst/>
          </a:prstGeom>
        </p:spPr>
        <p:txBody>
          <a:bodyPr lIns="0" tIns="0" rIns="0" bIns="0">
            <a:normAutofit/>
          </a:bodyPr>
          <a:lstStyle/>
          <a:p>
            <a:endParaRPr lang="nl-NL" sz="2400" b="0" strike="noStrike" spc="-1">
              <a:solidFill>
                <a:srgbClr val="000000"/>
              </a:solidFill>
              <a:uFill>
                <a:solidFill>
                  <a:srgbClr val="FFFFFF"/>
                </a:solidFill>
              </a:uFill>
              <a:latin typeface="Calibri"/>
            </a:endParaRPr>
          </a:p>
        </p:txBody>
      </p:sp>
      <p:sp>
        <p:nvSpPr>
          <p:cNvPr id="94" name="PlaceHolder 4"/>
          <p:cNvSpPr>
            <a:spLocks noGrp="1"/>
          </p:cNvSpPr>
          <p:nvPr>
            <p:ph type="body"/>
          </p:nvPr>
        </p:nvSpPr>
        <p:spPr>
          <a:xfrm>
            <a:off x="4674240" y="1203480"/>
            <a:ext cx="4015800" cy="2982960"/>
          </a:xfrm>
          <a:prstGeom prst="rect">
            <a:avLst/>
          </a:prstGeom>
        </p:spPr>
        <p:txBody>
          <a:bodyPr lIns="0" tIns="0" rIns="0" bIns="0">
            <a:normAutofit/>
          </a:bodyPr>
          <a:lstStyle/>
          <a:p>
            <a:endParaRPr lang="nl-NL" sz="2400" b="0" strike="noStrike" spc="-1">
              <a:solidFill>
                <a:srgbClr val="000000"/>
              </a:solidFill>
              <a:uFill>
                <a:solidFill>
                  <a:srgbClr val="FFFFFF"/>
                </a:solidFill>
              </a:uFill>
              <a:latin typeface="Calibri"/>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95" name="PlaceHolder 1"/>
          <p:cNvSpPr>
            <a:spLocks noGrp="1"/>
          </p:cNvSpPr>
          <p:nvPr>
            <p:ph type="title"/>
          </p:nvPr>
        </p:nvSpPr>
        <p:spPr>
          <a:xfrm>
            <a:off x="467640" y="2139840"/>
            <a:ext cx="8229240" cy="856800"/>
          </a:xfrm>
          <a:prstGeom prst="rect">
            <a:avLst/>
          </a:prstGeom>
        </p:spPr>
        <p:txBody>
          <a:bodyPr lIns="0" tIns="0" rIns="0" bIns="0" anchor="ctr"/>
          <a:lstStyle/>
          <a:p>
            <a:endParaRPr lang="nl-NL" sz="1800" b="0" strike="noStrike" spc="-1">
              <a:solidFill>
                <a:srgbClr val="000000"/>
              </a:solidFill>
              <a:uFill>
                <a:solidFill>
                  <a:srgbClr val="FFFFFF"/>
                </a:solidFill>
              </a:uFill>
              <a:latin typeface="Calibri"/>
            </a:endParaRPr>
          </a:p>
        </p:txBody>
      </p:sp>
      <p:sp>
        <p:nvSpPr>
          <p:cNvPr id="96" name="PlaceHolder 2"/>
          <p:cNvSpPr>
            <a:spLocks noGrp="1"/>
          </p:cNvSpPr>
          <p:nvPr>
            <p:ph type="body"/>
          </p:nvPr>
        </p:nvSpPr>
        <p:spPr>
          <a:xfrm>
            <a:off x="457200" y="1203480"/>
            <a:ext cx="4015800" cy="2982960"/>
          </a:xfrm>
          <a:prstGeom prst="rect">
            <a:avLst/>
          </a:prstGeom>
        </p:spPr>
        <p:txBody>
          <a:bodyPr lIns="0" tIns="0" rIns="0" bIns="0">
            <a:normAutofit/>
          </a:bodyPr>
          <a:lstStyle/>
          <a:p>
            <a:endParaRPr lang="nl-NL" sz="2400" b="0" strike="noStrike" spc="-1">
              <a:solidFill>
                <a:srgbClr val="000000"/>
              </a:solidFill>
              <a:uFill>
                <a:solidFill>
                  <a:srgbClr val="FFFFFF"/>
                </a:solidFill>
              </a:uFill>
              <a:latin typeface="Calibri"/>
            </a:endParaRPr>
          </a:p>
        </p:txBody>
      </p:sp>
      <p:sp>
        <p:nvSpPr>
          <p:cNvPr id="97"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nl-NL" sz="2400" b="0" strike="noStrike" spc="-1">
              <a:solidFill>
                <a:srgbClr val="000000"/>
              </a:solidFill>
              <a:uFill>
                <a:solidFill>
                  <a:srgbClr val="FFFFFF"/>
                </a:solidFill>
              </a:uFill>
              <a:latin typeface="Calibri"/>
            </a:endParaRPr>
          </a:p>
        </p:txBody>
      </p:sp>
      <p:sp>
        <p:nvSpPr>
          <p:cNvPr id="98" name="PlaceHolder 4"/>
          <p:cNvSpPr>
            <a:spLocks noGrp="1"/>
          </p:cNvSpPr>
          <p:nvPr>
            <p:ph type="body"/>
          </p:nvPr>
        </p:nvSpPr>
        <p:spPr>
          <a:xfrm>
            <a:off x="4674240" y="2761920"/>
            <a:ext cx="4015800" cy="1422720"/>
          </a:xfrm>
          <a:prstGeom prst="rect">
            <a:avLst/>
          </a:prstGeom>
        </p:spPr>
        <p:txBody>
          <a:bodyPr lIns="0" tIns="0" rIns="0" bIns="0">
            <a:normAutofit/>
          </a:bodyPr>
          <a:lstStyle/>
          <a:p>
            <a:endParaRPr lang="nl-NL" sz="2400" b="0" strike="noStrike" spc="-1">
              <a:solidFill>
                <a:srgbClr val="000000"/>
              </a:solidFill>
              <a:uFill>
                <a:solidFill>
                  <a:srgbClr val="FFFFFF"/>
                </a:solidFill>
              </a:uFill>
              <a:latin typeface="Calibri"/>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99" name="PlaceHolder 1"/>
          <p:cNvSpPr>
            <a:spLocks noGrp="1"/>
          </p:cNvSpPr>
          <p:nvPr>
            <p:ph type="title"/>
          </p:nvPr>
        </p:nvSpPr>
        <p:spPr>
          <a:xfrm>
            <a:off x="467640" y="2139840"/>
            <a:ext cx="8229240" cy="856800"/>
          </a:xfrm>
          <a:prstGeom prst="rect">
            <a:avLst/>
          </a:prstGeom>
        </p:spPr>
        <p:txBody>
          <a:bodyPr lIns="0" tIns="0" rIns="0" bIns="0" anchor="ctr"/>
          <a:lstStyle/>
          <a:p>
            <a:endParaRPr lang="nl-NL" sz="1800" b="0" strike="noStrike" spc="-1">
              <a:solidFill>
                <a:srgbClr val="000000"/>
              </a:solidFill>
              <a:uFill>
                <a:solidFill>
                  <a:srgbClr val="FFFFFF"/>
                </a:solidFill>
              </a:uFill>
              <a:latin typeface="Calibri"/>
            </a:endParaRPr>
          </a:p>
        </p:txBody>
      </p:sp>
      <p:sp>
        <p:nvSpPr>
          <p:cNvPr id="100"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nl-NL" sz="2400" b="0" strike="noStrike" spc="-1">
              <a:solidFill>
                <a:srgbClr val="000000"/>
              </a:solidFill>
              <a:uFill>
                <a:solidFill>
                  <a:srgbClr val="FFFFFF"/>
                </a:solidFill>
              </a:uFill>
              <a:latin typeface="Calibri"/>
            </a:endParaRPr>
          </a:p>
        </p:txBody>
      </p:sp>
      <p:sp>
        <p:nvSpPr>
          <p:cNvPr id="101"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nl-NL" sz="2400" b="0" strike="noStrike" spc="-1">
              <a:solidFill>
                <a:srgbClr val="000000"/>
              </a:solidFill>
              <a:uFill>
                <a:solidFill>
                  <a:srgbClr val="FFFFFF"/>
                </a:solidFill>
              </a:uFill>
              <a:latin typeface="Calibri"/>
            </a:endParaRPr>
          </a:p>
        </p:txBody>
      </p:sp>
      <p:sp>
        <p:nvSpPr>
          <p:cNvPr id="102" name="PlaceHolder 4"/>
          <p:cNvSpPr>
            <a:spLocks noGrp="1"/>
          </p:cNvSpPr>
          <p:nvPr>
            <p:ph type="body"/>
          </p:nvPr>
        </p:nvSpPr>
        <p:spPr>
          <a:xfrm>
            <a:off x="457200" y="2761920"/>
            <a:ext cx="8229240" cy="1422720"/>
          </a:xfrm>
          <a:prstGeom prst="rect">
            <a:avLst/>
          </a:prstGeom>
        </p:spPr>
        <p:txBody>
          <a:bodyPr lIns="0" tIns="0" rIns="0" bIns="0">
            <a:normAutofit/>
          </a:bodyPr>
          <a:lstStyle/>
          <a:p>
            <a:endParaRPr lang="nl-NL" sz="2400" b="0" strike="noStrike" spc="-1">
              <a:solidFill>
                <a:srgbClr val="000000"/>
              </a:solidFill>
              <a:uFill>
                <a:solidFill>
                  <a:srgbClr val="FFFFFF"/>
                </a:solidFill>
              </a:uFill>
              <a:latin typeface="Calibri"/>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03" name="PlaceHolder 1"/>
          <p:cNvSpPr>
            <a:spLocks noGrp="1"/>
          </p:cNvSpPr>
          <p:nvPr>
            <p:ph type="title"/>
          </p:nvPr>
        </p:nvSpPr>
        <p:spPr>
          <a:xfrm>
            <a:off x="467640" y="2139840"/>
            <a:ext cx="8229240" cy="856800"/>
          </a:xfrm>
          <a:prstGeom prst="rect">
            <a:avLst/>
          </a:prstGeom>
        </p:spPr>
        <p:txBody>
          <a:bodyPr lIns="0" tIns="0" rIns="0" bIns="0" anchor="ctr"/>
          <a:lstStyle/>
          <a:p>
            <a:endParaRPr lang="nl-NL" sz="1800" b="0" strike="noStrike" spc="-1">
              <a:solidFill>
                <a:srgbClr val="000000"/>
              </a:solidFill>
              <a:uFill>
                <a:solidFill>
                  <a:srgbClr val="FFFFFF"/>
                </a:solidFill>
              </a:uFill>
              <a:latin typeface="Calibri"/>
            </a:endParaRPr>
          </a:p>
        </p:txBody>
      </p:sp>
      <p:sp>
        <p:nvSpPr>
          <p:cNvPr id="104" name="PlaceHolder 2"/>
          <p:cNvSpPr>
            <a:spLocks noGrp="1"/>
          </p:cNvSpPr>
          <p:nvPr>
            <p:ph type="body"/>
          </p:nvPr>
        </p:nvSpPr>
        <p:spPr>
          <a:xfrm>
            <a:off x="457200" y="1203480"/>
            <a:ext cx="8229240" cy="1422720"/>
          </a:xfrm>
          <a:prstGeom prst="rect">
            <a:avLst/>
          </a:prstGeom>
        </p:spPr>
        <p:txBody>
          <a:bodyPr lIns="0" tIns="0" rIns="0" bIns="0">
            <a:normAutofit/>
          </a:bodyPr>
          <a:lstStyle/>
          <a:p>
            <a:endParaRPr lang="nl-NL" sz="2400" b="0" strike="noStrike" spc="-1">
              <a:solidFill>
                <a:srgbClr val="000000"/>
              </a:solidFill>
              <a:uFill>
                <a:solidFill>
                  <a:srgbClr val="FFFFFF"/>
                </a:solidFill>
              </a:uFill>
              <a:latin typeface="Calibri"/>
            </a:endParaRPr>
          </a:p>
        </p:txBody>
      </p:sp>
      <p:sp>
        <p:nvSpPr>
          <p:cNvPr id="105" name="PlaceHolder 3"/>
          <p:cNvSpPr>
            <a:spLocks noGrp="1"/>
          </p:cNvSpPr>
          <p:nvPr>
            <p:ph type="body"/>
          </p:nvPr>
        </p:nvSpPr>
        <p:spPr>
          <a:xfrm>
            <a:off x="457200" y="2761920"/>
            <a:ext cx="8229240" cy="1422720"/>
          </a:xfrm>
          <a:prstGeom prst="rect">
            <a:avLst/>
          </a:prstGeom>
        </p:spPr>
        <p:txBody>
          <a:bodyPr lIns="0" tIns="0" rIns="0" bIns="0">
            <a:normAutofit/>
          </a:bodyPr>
          <a:lstStyle/>
          <a:p>
            <a:endParaRPr lang="nl-NL" sz="2400" b="0" strike="noStrike" spc="-1">
              <a:solidFill>
                <a:srgbClr val="000000"/>
              </a:solidFill>
              <a:uFill>
                <a:solidFill>
                  <a:srgbClr val="FFFFFF"/>
                </a:solidFill>
              </a:uFill>
              <a:latin typeface="Calibri"/>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06" name="PlaceHolder 1"/>
          <p:cNvSpPr>
            <a:spLocks noGrp="1"/>
          </p:cNvSpPr>
          <p:nvPr>
            <p:ph type="title"/>
          </p:nvPr>
        </p:nvSpPr>
        <p:spPr>
          <a:xfrm>
            <a:off x="467640" y="2139840"/>
            <a:ext cx="8229240" cy="856800"/>
          </a:xfrm>
          <a:prstGeom prst="rect">
            <a:avLst/>
          </a:prstGeom>
        </p:spPr>
        <p:txBody>
          <a:bodyPr lIns="0" tIns="0" rIns="0" bIns="0" anchor="ctr"/>
          <a:lstStyle/>
          <a:p>
            <a:endParaRPr lang="nl-NL" sz="1800" b="0" strike="noStrike" spc="-1">
              <a:solidFill>
                <a:srgbClr val="000000"/>
              </a:solidFill>
              <a:uFill>
                <a:solidFill>
                  <a:srgbClr val="FFFFFF"/>
                </a:solidFill>
              </a:uFill>
              <a:latin typeface="Calibri"/>
            </a:endParaRPr>
          </a:p>
        </p:txBody>
      </p:sp>
      <p:sp>
        <p:nvSpPr>
          <p:cNvPr id="107"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nl-NL" sz="2400" b="0" strike="noStrike" spc="-1">
              <a:solidFill>
                <a:srgbClr val="000000"/>
              </a:solidFill>
              <a:uFill>
                <a:solidFill>
                  <a:srgbClr val="FFFFFF"/>
                </a:solidFill>
              </a:uFill>
              <a:latin typeface="Calibri"/>
            </a:endParaRPr>
          </a:p>
        </p:txBody>
      </p:sp>
      <p:sp>
        <p:nvSpPr>
          <p:cNvPr id="108"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nl-NL" sz="2400" b="0" strike="noStrike" spc="-1">
              <a:solidFill>
                <a:srgbClr val="000000"/>
              </a:solidFill>
              <a:uFill>
                <a:solidFill>
                  <a:srgbClr val="FFFFFF"/>
                </a:solidFill>
              </a:uFill>
              <a:latin typeface="Calibri"/>
            </a:endParaRPr>
          </a:p>
        </p:txBody>
      </p:sp>
      <p:sp>
        <p:nvSpPr>
          <p:cNvPr id="109" name="PlaceHolder 4"/>
          <p:cNvSpPr>
            <a:spLocks noGrp="1"/>
          </p:cNvSpPr>
          <p:nvPr>
            <p:ph type="body"/>
          </p:nvPr>
        </p:nvSpPr>
        <p:spPr>
          <a:xfrm>
            <a:off x="4674240" y="2761920"/>
            <a:ext cx="4015800" cy="1422720"/>
          </a:xfrm>
          <a:prstGeom prst="rect">
            <a:avLst/>
          </a:prstGeom>
        </p:spPr>
        <p:txBody>
          <a:bodyPr lIns="0" tIns="0" rIns="0" bIns="0">
            <a:normAutofit/>
          </a:bodyPr>
          <a:lstStyle/>
          <a:p>
            <a:endParaRPr lang="nl-NL" sz="2400" b="0" strike="noStrike" spc="-1">
              <a:solidFill>
                <a:srgbClr val="000000"/>
              </a:solidFill>
              <a:uFill>
                <a:solidFill>
                  <a:srgbClr val="FFFFFF"/>
                </a:solidFill>
              </a:uFill>
              <a:latin typeface="Calibri"/>
            </a:endParaRPr>
          </a:p>
        </p:txBody>
      </p:sp>
      <p:sp>
        <p:nvSpPr>
          <p:cNvPr id="110" name="PlaceHolder 5"/>
          <p:cNvSpPr>
            <a:spLocks noGrp="1"/>
          </p:cNvSpPr>
          <p:nvPr>
            <p:ph type="body"/>
          </p:nvPr>
        </p:nvSpPr>
        <p:spPr>
          <a:xfrm>
            <a:off x="457200" y="2761920"/>
            <a:ext cx="4015800" cy="1422720"/>
          </a:xfrm>
          <a:prstGeom prst="rect">
            <a:avLst/>
          </a:prstGeom>
        </p:spPr>
        <p:txBody>
          <a:bodyPr lIns="0" tIns="0" rIns="0" bIns="0">
            <a:normAutofit/>
          </a:bodyPr>
          <a:lstStyle/>
          <a:p>
            <a:endParaRPr lang="nl-NL" sz="2400" b="0" strike="noStrike" spc="-1">
              <a:solidFill>
                <a:srgbClr val="000000"/>
              </a:solidFill>
              <a:uFill>
                <a:solidFill>
                  <a:srgbClr val="FFFFFF"/>
                </a:solidFill>
              </a:uFill>
              <a:latin typeface="Calibri"/>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11" name="PlaceHolder 1"/>
          <p:cNvSpPr>
            <a:spLocks noGrp="1"/>
          </p:cNvSpPr>
          <p:nvPr>
            <p:ph type="title"/>
          </p:nvPr>
        </p:nvSpPr>
        <p:spPr>
          <a:xfrm>
            <a:off x="467640" y="2139840"/>
            <a:ext cx="8229240" cy="856800"/>
          </a:xfrm>
          <a:prstGeom prst="rect">
            <a:avLst/>
          </a:prstGeom>
        </p:spPr>
        <p:txBody>
          <a:bodyPr lIns="0" tIns="0" rIns="0" bIns="0" anchor="ctr"/>
          <a:lstStyle/>
          <a:p>
            <a:endParaRPr lang="nl-NL" sz="1800" b="0" strike="noStrike" spc="-1">
              <a:solidFill>
                <a:srgbClr val="000000"/>
              </a:solidFill>
              <a:uFill>
                <a:solidFill>
                  <a:srgbClr val="FFFFFF"/>
                </a:solidFill>
              </a:uFill>
              <a:latin typeface="Calibri"/>
            </a:endParaRPr>
          </a:p>
        </p:txBody>
      </p:sp>
      <p:sp>
        <p:nvSpPr>
          <p:cNvPr id="112" name="PlaceHolder 2"/>
          <p:cNvSpPr>
            <a:spLocks noGrp="1"/>
          </p:cNvSpPr>
          <p:nvPr>
            <p:ph type="body"/>
          </p:nvPr>
        </p:nvSpPr>
        <p:spPr>
          <a:xfrm>
            <a:off x="457200" y="1203480"/>
            <a:ext cx="8229240" cy="2982960"/>
          </a:xfrm>
          <a:prstGeom prst="rect">
            <a:avLst/>
          </a:prstGeom>
        </p:spPr>
        <p:txBody>
          <a:bodyPr lIns="0" tIns="0" rIns="0" bIns="0">
            <a:normAutofit/>
          </a:bodyPr>
          <a:lstStyle/>
          <a:p>
            <a:endParaRPr lang="nl-NL" sz="2400" b="0" strike="noStrike" spc="-1">
              <a:solidFill>
                <a:srgbClr val="000000"/>
              </a:solidFill>
              <a:uFill>
                <a:solidFill>
                  <a:srgbClr val="FFFFFF"/>
                </a:solidFill>
              </a:uFill>
              <a:latin typeface="Calibri"/>
            </a:endParaRPr>
          </a:p>
        </p:txBody>
      </p:sp>
      <p:sp>
        <p:nvSpPr>
          <p:cNvPr id="113" name="PlaceHolder 3"/>
          <p:cNvSpPr>
            <a:spLocks noGrp="1"/>
          </p:cNvSpPr>
          <p:nvPr>
            <p:ph type="body"/>
          </p:nvPr>
        </p:nvSpPr>
        <p:spPr>
          <a:xfrm>
            <a:off x="457200" y="1203480"/>
            <a:ext cx="8229240" cy="2982960"/>
          </a:xfrm>
          <a:prstGeom prst="rect">
            <a:avLst/>
          </a:prstGeom>
        </p:spPr>
        <p:txBody>
          <a:bodyPr lIns="0" tIns="0" rIns="0" bIns="0">
            <a:normAutofit/>
          </a:bodyPr>
          <a:lstStyle/>
          <a:p>
            <a:endParaRPr lang="nl-NL" sz="2400" b="0" strike="noStrike" spc="-1">
              <a:solidFill>
                <a:srgbClr val="000000"/>
              </a:solidFill>
              <a:uFill>
                <a:solidFill>
                  <a:srgbClr val="FFFFFF"/>
                </a:solidFill>
              </a:uFill>
              <a:latin typeface="Calibri"/>
            </a:endParaRPr>
          </a:p>
        </p:txBody>
      </p:sp>
      <p:pic>
        <p:nvPicPr>
          <p:cNvPr id="114" name="Afbeelding 113"/>
          <p:cNvPicPr/>
          <p:nvPr/>
        </p:nvPicPr>
        <p:blipFill>
          <a:blip r:embed="rId2" cstate="print"/>
          <a:stretch/>
        </p:blipFill>
        <p:spPr>
          <a:xfrm>
            <a:off x="2702160" y="1203480"/>
            <a:ext cx="3738600" cy="2982960"/>
          </a:xfrm>
          <a:prstGeom prst="rect">
            <a:avLst/>
          </a:prstGeom>
          <a:ln>
            <a:noFill/>
          </a:ln>
        </p:spPr>
      </p:pic>
      <p:pic>
        <p:nvPicPr>
          <p:cNvPr id="115" name="Afbeelding 114"/>
          <p:cNvPicPr/>
          <p:nvPr/>
        </p:nvPicPr>
        <p:blipFill>
          <a:blip r:embed="rId2" cstate="print"/>
          <a:stretch/>
        </p:blipFill>
        <p:spPr>
          <a:xfrm>
            <a:off x="2702160" y="1203480"/>
            <a:ext cx="3738600" cy="2982960"/>
          </a:xfrm>
          <a:prstGeom prst="rect">
            <a:avLst/>
          </a:prstGeom>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22" name="PlaceHolder 1"/>
          <p:cNvSpPr>
            <a:spLocks noGrp="1"/>
          </p:cNvSpPr>
          <p:nvPr>
            <p:ph type="title"/>
          </p:nvPr>
        </p:nvSpPr>
        <p:spPr>
          <a:xfrm>
            <a:off x="467640" y="2139840"/>
            <a:ext cx="8229240" cy="856800"/>
          </a:xfrm>
          <a:prstGeom prst="rect">
            <a:avLst/>
          </a:prstGeom>
        </p:spPr>
        <p:txBody>
          <a:bodyPr lIns="0" tIns="0" rIns="0" bIns="0" anchor="ctr"/>
          <a:lstStyle/>
          <a:p>
            <a:endParaRPr lang="nl-NL" sz="1800" b="0" strike="noStrike" spc="-1">
              <a:solidFill>
                <a:srgbClr val="000000"/>
              </a:solidFill>
              <a:uFill>
                <a:solidFill>
                  <a:srgbClr val="FFFFFF"/>
                </a:solidFill>
              </a:uFill>
              <a:latin typeface="Calibri"/>
            </a:endParaRPr>
          </a:p>
        </p:txBody>
      </p:sp>
      <p:sp>
        <p:nvSpPr>
          <p:cNvPr id="123" name="PlaceHolder 2"/>
          <p:cNvSpPr>
            <a:spLocks noGrp="1"/>
          </p:cNvSpPr>
          <p:nvPr>
            <p:ph type="subTitle"/>
          </p:nvPr>
        </p:nvSpPr>
        <p:spPr>
          <a:xfrm>
            <a:off x="457200" y="1203480"/>
            <a:ext cx="8229240" cy="2982960"/>
          </a:xfrm>
          <a:prstGeom prst="rect">
            <a:avLst/>
          </a:prstGeom>
        </p:spPr>
        <p:txBody>
          <a:bodyPr lIns="0" tIns="0" rIns="0" bIns="0" anchor="ctr"/>
          <a:lstStyle/>
          <a:p>
            <a:pPr algn="ctr"/>
            <a:endParaRPr lang="en-GB"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24" name="PlaceHolder 1"/>
          <p:cNvSpPr>
            <a:spLocks noGrp="1"/>
          </p:cNvSpPr>
          <p:nvPr>
            <p:ph type="title"/>
          </p:nvPr>
        </p:nvSpPr>
        <p:spPr>
          <a:xfrm>
            <a:off x="467640" y="2139840"/>
            <a:ext cx="8229240" cy="856800"/>
          </a:xfrm>
          <a:prstGeom prst="rect">
            <a:avLst/>
          </a:prstGeom>
        </p:spPr>
        <p:txBody>
          <a:bodyPr lIns="0" tIns="0" rIns="0" bIns="0" anchor="ctr"/>
          <a:lstStyle/>
          <a:p>
            <a:endParaRPr lang="nl-NL" sz="1800" b="0" strike="noStrike" spc="-1">
              <a:solidFill>
                <a:srgbClr val="000000"/>
              </a:solidFill>
              <a:uFill>
                <a:solidFill>
                  <a:srgbClr val="FFFFFF"/>
                </a:solidFill>
              </a:uFill>
              <a:latin typeface="Calibri"/>
            </a:endParaRPr>
          </a:p>
        </p:txBody>
      </p:sp>
      <p:sp>
        <p:nvSpPr>
          <p:cNvPr id="125" name="PlaceHolder 2"/>
          <p:cNvSpPr>
            <a:spLocks noGrp="1"/>
          </p:cNvSpPr>
          <p:nvPr>
            <p:ph type="body"/>
          </p:nvPr>
        </p:nvSpPr>
        <p:spPr>
          <a:xfrm>
            <a:off x="457200" y="1203480"/>
            <a:ext cx="8229240" cy="2982960"/>
          </a:xfrm>
          <a:prstGeom prst="rect">
            <a:avLst/>
          </a:prstGeom>
        </p:spPr>
        <p:txBody>
          <a:bodyPr lIns="0" tIns="0" rIns="0" bIns="0">
            <a:normAutofit/>
          </a:bodyPr>
          <a:lstStyle/>
          <a:p>
            <a:endParaRPr lang="nl-NL" sz="2400" b="0" strike="noStrike" spc="-1">
              <a:solidFill>
                <a:srgbClr val="000000"/>
              </a:solidFill>
              <a:uFill>
                <a:solidFill>
                  <a:srgbClr val="FFFFFF"/>
                </a:solidFill>
              </a:uFill>
              <a:latin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8" name="PlaceHolder 1"/>
          <p:cNvSpPr>
            <a:spLocks noGrp="1"/>
          </p:cNvSpPr>
          <p:nvPr>
            <p:ph type="title"/>
          </p:nvPr>
        </p:nvSpPr>
        <p:spPr>
          <a:xfrm>
            <a:off x="467640" y="2139840"/>
            <a:ext cx="8229240" cy="856800"/>
          </a:xfrm>
          <a:prstGeom prst="rect">
            <a:avLst/>
          </a:prstGeom>
        </p:spPr>
        <p:txBody>
          <a:bodyPr lIns="0" tIns="0" rIns="0" bIns="0" anchor="ctr"/>
          <a:lstStyle/>
          <a:p>
            <a:endParaRPr lang="nl-NL" sz="1800" b="0" strike="noStrike" spc="-1">
              <a:solidFill>
                <a:srgbClr val="000000"/>
              </a:solidFill>
              <a:uFill>
                <a:solidFill>
                  <a:srgbClr val="FFFFFF"/>
                </a:solidFill>
              </a:uFill>
              <a:latin typeface="Calibri"/>
            </a:endParaRPr>
          </a:p>
        </p:txBody>
      </p:sp>
      <p:sp>
        <p:nvSpPr>
          <p:cNvPr id="9" name="PlaceHolder 2"/>
          <p:cNvSpPr>
            <a:spLocks noGrp="1"/>
          </p:cNvSpPr>
          <p:nvPr>
            <p:ph type="body"/>
          </p:nvPr>
        </p:nvSpPr>
        <p:spPr>
          <a:xfrm>
            <a:off x="457200" y="1203480"/>
            <a:ext cx="4015800" cy="2982960"/>
          </a:xfrm>
          <a:prstGeom prst="rect">
            <a:avLst/>
          </a:prstGeom>
        </p:spPr>
        <p:txBody>
          <a:bodyPr lIns="0" tIns="0" rIns="0" bIns="0">
            <a:normAutofit/>
          </a:bodyPr>
          <a:lstStyle/>
          <a:p>
            <a:endParaRPr lang="nl-NL" sz="2400" b="0" strike="noStrike" spc="-1">
              <a:solidFill>
                <a:srgbClr val="000000"/>
              </a:solidFill>
              <a:uFill>
                <a:solidFill>
                  <a:srgbClr val="FFFFFF"/>
                </a:solidFill>
              </a:uFill>
              <a:latin typeface="Calibri"/>
            </a:endParaRPr>
          </a:p>
        </p:txBody>
      </p:sp>
      <p:sp>
        <p:nvSpPr>
          <p:cNvPr id="10" name="PlaceHolder 3"/>
          <p:cNvSpPr>
            <a:spLocks noGrp="1"/>
          </p:cNvSpPr>
          <p:nvPr>
            <p:ph type="body"/>
          </p:nvPr>
        </p:nvSpPr>
        <p:spPr>
          <a:xfrm>
            <a:off x="4674240" y="1203480"/>
            <a:ext cx="4015800" cy="2982960"/>
          </a:xfrm>
          <a:prstGeom prst="rect">
            <a:avLst/>
          </a:prstGeom>
        </p:spPr>
        <p:txBody>
          <a:bodyPr lIns="0" tIns="0" rIns="0" bIns="0">
            <a:normAutofit/>
          </a:bodyPr>
          <a:lstStyle/>
          <a:p>
            <a:endParaRPr lang="nl-NL" sz="2400" b="0" strike="noStrike" spc="-1">
              <a:solidFill>
                <a:srgbClr val="000000"/>
              </a:solidFill>
              <a:uFill>
                <a:solidFill>
                  <a:srgbClr val="FFFFFF"/>
                </a:solidFill>
              </a:uFill>
              <a:latin typeface="Calibri"/>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26" name="PlaceHolder 1"/>
          <p:cNvSpPr>
            <a:spLocks noGrp="1"/>
          </p:cNvSpPr>
          <p:nvPr>
            <p:ph type="title"/>
          </p:nvPr>
        </p:nvSpPr>
        <p:spPr>
          <a:xfrm>
            <a:off x="467640" y="2139840"/>
            <a:ext cx="8229240" cy="856800"/>
          </a:xfrm>
          <a:prstGeom prst="rect">
            <a:avLst/>
          </a:prstGeom>
        </p:spPr>
        <p:txBody>
          <a:bodyPr lIns="0" tIns="0" rIns="0" bIns="0" anchor="ctr"/>
          <a:lstStyle/>
          <a:p>
            <a:endParaRPr lang="nl-NL" sz="1800" b="0" strike="noStrike" spc="-1">
              <a:solidFill>
                <a:srgbClr val="000000"/>
              </a:solidFill>
              <a:uFill>
                <a:solidFill>
                  <a:srgbClr val="FFFFFF"/>
                </a:solidFill>
              </a:uFill>
              <a:latin typeface="Calibri"/>
            </a:endParaRPr>
          </a:p>
        </p:txBody>
      </p:sp>
      <p:sp>
        <p:nvSpPr>
          <p:cNvPr id="127" name="PlaceHolder 2"/>
          <p:cNvSpPr>
            <a:spLocks noGrp="1"/>
          </p:cNvSpPr>
          <p:nvPr>
            <p:ph type="body"/>
          </p:nvPr>
        </p:nvSpPr>
        <p:spPr>
          <a:xfrm>
            <a:off x="457200" y="1203480"/>
            <a:ext cx="4015800" cy="2982960"/>
          </a:xfrm>
          <a:prstGeom prst="rect">
            <a:avLst/>
          </a:prstGeom>
        </p:spPr>
        <p:txBody>
          <a:bodyPr lIns="0" tIns="0" rIns="0" bIns="0">
            <a:normAutofit/>
          </a:bodyPr>
          <a:lstStyle/>
          <a:p>
            <a:endParaRPr lang="nl-NL" sz="2400" b="0" strike="noStrike" spc="-1">
              <a:solidFill>
                <a:srgbClr val="000000"/>
              </a:solidFill>
              <a:uFill>
                <a:solidFill>
                  <a:srgbClr val="FFFFFF"/>
                </a:solidFill>
              </a:uFill>
              <a:latin typeface="Calibri"/>
            </a:endParaRPr>
          </a:p>
        </p:txBody>
      </p:sp>
      <p:sp>
        <p:nvSpPr>
          <p:cNvPr id="128" name="PlaceHolder 3"/>
          <p:cNvSpPr>
            <a:spLocks noGrp="1"/>
          </p:cNvSpPr>
          <p:nvPr>
            <p:ph type="body"/>
          </p:nvPr>
        </p:nvSpPr>
        <p:spPr>
          <a:xfrm>
            <a:off x="4674240" y="1203480"/>
            <a:ext cx="4015800" cy="2982960"/>
          </a:xfrm>
          <a:prstGeom prst="rect">
            <a:avLst/>
          </a:prstGeom>
        </p:spPr>
        <p:txBody>
          <a:bodyPr lIns="0" tIns="0" rIns="0" bIns="0">
            <a:normAutofit/>
          </a:bodyPr>
          <a:lstStyle/>
          <a:p>
            <a:endParaRPr lang="nl-NL" sz="2400" b="0" strike="noStrike" spc="-1">
              <a:solidFill>
                <a:srgbClr val="000000"/>
              </a:solidFill>
              <a:uFill>
                <a:solidFill>
                  <a:srgbClr val="FFFFFF"/>
                </a:solidFill>
              </a:uFill>
              <a:latin typeface="Calibri"/>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29" name="PlaceHolder 1"/>
          <p:cNvSpPr>
            <a:spLocks noGrp="1"/>
          </p:cNvSpPr>
          <p:nvPr>
            <p:ph type="title"/>
          </p:nvPr>
        </p:nvSpPr>
        <p:spPr>
          <a:xfrm>
            <a:off x="467640" y="2139840"/>
            <a:ext cx="8229240" cy="856800"/>
          </a:xfrm>
          <a:prstGeom prst="rect">
            <a:avLst/>
          </a:prstGeom>
        </p:spPr>
        <p:txBody>
          <a:bodyPr lIns="0" tIns="0" rIns="0" bIns="0" anchor="ctr"/>
          <a:lstStyle/>
          <a:p>
            <a:endParaRPr lang="nl-NL" sz="1800" b="0" strike="noStrike" spc="-1">
              <a:solidFill>
                <a:srgbClr val="000000"/>
              </a:solidFill>
              <a:uFill>
                <a:solidFill>
                  <a:srgbClr val="FFFFFF"/>
                </a:solidFill>
              </a:uFill>
              <a:latin typeface="Calibri"/>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30" name="PlaceHolder 1"/>
          <p:cNvSpPr>
            <a:spLocks noGrp="1"/>
          </p:cNvSpPr>
          <p:nvPr>
            <p:ph type="subTitle"/>
          </p:nvPr>
        </p:nvSpPr>
        <p:spPr>
          <a:xfrm>
            <a:off x="467640" y="2139840"/>
            <a:ext cx="8229240" cy="3972960"/>
          </a:xfrm>
          <a:prstGeom prst="rect">
            <a:avLst/>
          </a:prstGeom>
        </p:spPr>
        <p:txBody>
          <a:bodyPr lIns="0" tIns="0" rIns="0" bIns="0" anchor="ctr"/>
          <a:lstStyle/>
          <a:p>
            <a:pPr algn="ctr"/>
            <a:endParaRPr lang="en-GB"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31" name="PlaceHolder 1"/>
          <p:cNvSpPr>
            <a:spLocks noGrp="1"/>
          </p:cNvSpPr>
          <p:nvPr>
            <p:ph type="title"/>
          </p:nvPr>
        </p:nvSpPr>
        <p:spPr>
          <a:xfrm>
            <a:off x="467640" y="2139840"/>
            <a:ext cx="8229240" cy="856800"/>
          </a:xfrm>
          <a:prstGeom prst="rect">
            <a:avLst/>
          </a:prstGeom>
        </p:spPr>
        <p:txBody>
          <a:bodyPr lIns="0" tIns="0" rIns="0" bIns="0" anchor="ctr"/>
          <a:lstStyle/>
          <a:p>
            <a:endParaRPr lang="nl-NL" sz="1800" b="0" strike="noStrike" spc="-1">
              <a:solidFill>
                <a:srgbClr val="000000"/>
              </a:solidFill>
              <a:uFill>
                <a:solidFill>
                  <a:srgbClr val="FFFFFF"/>
                </a:solidFill>
              </a:uFill>
              <a:latin typeface="Calibri"/>
            </a:endParaRPr>
          </a:p>
        </p:txBody>
      </p:sp>
      <p:sp>
        <p:nvSpPr>
          <p:cNvPr id="132"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nl-NL" sz="2400" b="0" strike="noStrike" spc="-1">
              <a:solidFill>
                <a:srgbClr val="000000"/>
              </a:solidFill>
              <a:uFill>
                <a:solidFill>
                  <a:srgbClr val="FFFFFF"/>
                </a:solidFill>
              </a:uFill>
              <a:latin typeface="Calibri"/>
            </a:endParaRPr>
          </a:p>
        </p:txBody>
      </p:sp>
      <p:sp>
        <p:nvSpPr>
          <p:cNvPr id="133" name="PlaceHolder 3"/>
          <p:cNvSpPr>
            <a:spLocks noGrp="1"/>
          </p:cNvSpPr>
          <p:nvPr>
            <p:ph type="body"/>
          </p:nvPr>
        </p:nvSpPr>
        <p:spPr>
          <a:xfrm>
            <a:off x="457200" y="2761920"/>
            <a:ext cx="4015800" cy="1422720"/>
          </a:xfrm>
          <a:prstGeom prst="rect">
            <a:avLst/>
          </a:prstGeom>
        </p:spPr>
        <p:txBody>
          <a:bodyPr lIns="0" tIns="0" rIns="0" bIns="0">
            <a:normAutofit/>
          </a:bodyPr>
          <a:lstStyle/>
          <a:p>
            <a:endParaRPr lang="nl-NL" sz="2400" b="0" strike="noStrike" spc="-1">
              <a:solidFill>
                <a:srgbClr val="000000"/>
              </a:solidFill>
              <a:uFill>
                <a:solidFill>
                  <a:srgbClr val="FFFFFF"/>
                </a:solidFill>
              </a:uFill>
              <a:latin typeface="Calibri"/>
            </a:endParaRPr>
          </a:p>
        </p:txBody>
      </p:sp>
      <p:sp>
        <p:nvSpPr>
          <p:cNvPr id="134" name="PlaceHolder 4"/>
          <p:cNvSpPr>
            <a:spLocks noGrp="1"/>
          </p:cNvSpPr>
          <p:nvPr>
            <p:ph type="body"/>
          </p:nvPr>
        </p:nvSpPr>
        <p:spPr>
          <a:xfrm>
            <a:off x="4674240" y="1203480"/>
            <a:ext cx="4015800" cy="2982960"/>
          </a:xfrm>
          <a:prstGeom prst="rect">
            <a:avLst/>
          </a:prstGeom>
        </p:spPr>
        <p:txBody>
          <a:bodyPr lIns="0" tIns="0" rIns="0" bIns="0">
            <a:normAutofit/>
          </a:bodyPr>
          <a:lstStyle/>
          <a:p>
            <a:endParaRPr lang="nl-NL" sz="2400" b="0" strike="noStrike" spc="-1">
              <a:solidFill>
                <a:srgbClr val="000000"/>
              </a:solidFill>
              <a:uFill>
                <a:solidFill>
                  <a:srgbClr val="FFFFFF"/>
                </a:solidFill>
              </a:uFill>
              <a:latin typeface="Calibri"/>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35" name="PlaceHolder 1"/>
          <p:cNvSpPr>
            <a:spLocks noGrp="1"/>
          </p:cNvSpPr>
          <p:nvPr>
            <p:ph type="title"/>
          </p:nvPr>
        </p:nvSpPr>
        <p:spPr>
          <a:xfrm>
            <a:off x="467640" y="2139840"/>
            <a:ext cx="8229240" cy="856800"/>
          </a:xfrm>
          <a:prstGeom prst="rect">
            <a:avLst/>
          </a:prstGeom>
        </p:spPr>
        <p:txBody>
          <a:bodyPr lIns="0" tIns="0" rIns="0" bIns="0" anchor="ctr"/>
          <a:lstStyle/>
          <a:p>
            <a:endParaRPr lang="nl-NL" sz="1800" b="0" strike="noStrike" spc="-1">
              <a:solidFill>
                <a:srgbClr val="000000"/>
              </a:solidFill>
              <a:uFill>
                <a:solidFill>
                  <a:srgbClr val="FFFFFF"/>
                </a:solidFill>
              </a:uFill>
              <a:latin typeface="Calibri"/>
            </a:endParaRPr>
          </a:p>
        </p:txBody>
      </p:sp>
      <p:sp>
        <p:nvSpPr>
          <p:cNvPr id="136" name="PlaceHolder 2"/>
          <p:cNvSpPr>
            <a:spLocks noGrp="1"/>
          </p:cNvSpPr>
          <p:nvPr>
            <p:ph type="body"/>
          </p:nvPr>
        </p:nvSpPr>
        <p:spPr>
          <a:xfrm>
            <a:off x="457200" y="1203480"/>
            <a:ext cx="4015800" cy="2982960"/>
          </a:xfrm>
          <a:prstGeom prst="rect">
            <a:avLst/>
          </a:prstGeom>
        </p:spPr>
        <p:txBody>
          <a:bodyPr lIns="0" tIns="0" rIns="0" bIns="0">
            <a:normAutofit/>
          </a:bodyPr>
          <a:lstStyle/>
          <a:p>
            <a:endParaRPr lang="nl-NL" sz="2400" b="0" strike="noStrike" spc="-1">
              <a:solidFill>
                <a:srgbClr val="000000"/>
              </a:solidFill>
              <a:uFill>
                <a:solidFill>
                  <a:srgbClr val="FFFFFF"/>
                </a:solidFill>
              </a:uFill>
              <a:latin typeface="Calibri"/>
            </a:endParaRPr>
          </a:p>
        </p:txBody>
      </p:sp>
      <p:sp>
        <p:nvSpPr>
          <p:cNvPr id="137"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nl-NL" sz="2400" b="0" strike="noStrike" spc="-1">
              <a:solidFill>
                <a:srgbClr val="000000"/>
              </a:solidFill>
              <a:uFill>
                <a:solidFill>
                  <a:srgbClr val="FFFFFF"/>
                </a:solidFill>
              </a:uFill>
              <a:latin typeface="Calibri"/>
            </a:endParaRPr>
          </a:p>
        </p:txBody>
      </p:sp>
      <p:sp>
        <p:nvSpPr>
          <p:cNvPr id="138" name="PlaceHolder 4"/>
          <p:cNvSpPr>
            <a:spLocks noGrp="1"/>
          </p:cNvSpPr>
          <p:nvPr>
            <p:ph type="body"/>
          </p:nvPr>
        </p:nvSpPr>
        <p:spPr>
          <a:xfrm>
            <a:off x="4674240" y="2761920"/>
            <a:ext cx="4015800" cy="1422720"/>
          </a:xfrm>
          <a:prstGeom prst="rect">
            <a:avLst/>
          </a:prstGeom>
        </p:spPr>
        <p:txBody>
          <a:bodyPr lIns="0" tIns="0" rIns="0" bIns="0">
            <a:normAutofit/>
          </a:bodyPr>
          <a:lstStyle/>
          <a:p>
            <a:endParaRPr lang="nl-NL" sz="2400" b="0" strike="noStrike" spc="-1">
              <a:solidFill>
                <a:srgbClr val="000000"/>
              </a:solidFill>
              <a:uFill>
                <a:solidFill>
                  <a:srgbClr val="FFFFFF"/>
                </a:solidFill>
              </a:uFill>
              <a:latin typeface="Calibri"/>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39" name="PlaceHolder 1"/>
          <p:cNvSpPr>
            <a:spLocks noGrp="1"/>
          </p:cNvSpPr>
          <p:nvPr>
            <p:ph type="title"/>
          </p:nvPr>
        </p:nvSpPr>
        <p:spPr>
          <a:xfrm>
            <a:off x="467640" y="2139840"/>
            <a:ext cx="8229240" cy="856800"/>
          </a:xfrm>
          <a:prstGeom prst="rect">
            <a:avLst/>
          </a:prstGeom>
        </p:spPr>
        <p:txBody>
          <a:bodyPr lIns="0" tIns="0" rIns="0" bIns="0" anchor="ctr"/>
          <a:lstStyle/>
          <a:p>
            <a:endParaRPr lang="nl-NL" sz="1800" b="0" strike="noStrike" spc="-1">
              <a:solidFill>
                <a:srgbClr val="000000"/>
              </a:solidFill>
              <a:uFill>
                <a:solidFill>
                  <a:srgbClr val="FFFFFF"/>
                </a:solidFill>
              </a:uFill>
              <a:latin typeface="Calibri"/>
            </a:endParaRPr>
          </a:p>
        </p:txBody>
      </p:sp>
      <p:sp>
        <p:nvSpPr>
          <p:cNvPr id="140"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nl-NL" sz="2400" b="0" strike="noStrike" spc="-1">
              <a:solidFill>
                <a:srgbClr val="000000"/>
              </a:solidFill>
              <a:uFill>
                <a:solidFill>
                  <a:srgbClr val="FFFFFF"/>
                </a:solidFill>
              </a:uFill>
              <a:latin typeface="Calibri"/>
            </a:endParaRPr>
          </a:p>
        </p:txBody>
      </p:sp>
      <p:sp>
        <p:nvSpPr>
          <p:cNvPr id="141"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nl-NL" sz="2400" b="0" strike="noStrike" spc="-1">
              <a:solidFill>
                <a:srgbClr val="000000"/>
              </a:solidFill>
              <a:uFill>
                <a:solidFill>
                  <a:srgbClr val="FFFFFF"/>
                </a:solidFill>
              </a:uFill>
              <a:latin typeface="Calibri"/>
            </a:endParaRPr>
          </a:p>
        </p:txBody>
      </p:sp>
      <p:sp>
        <p:nvSpPr>
          <p:cNvPr id="142" name="PlaceHolder 4"/>
          <p:cNvSpPr>
            <a:spLocks noGrp="1"/>
          </p:cNvSpPr>
          <p:nvPr>
            <p:ph type="body"/>
          </p:nvPr>
        </p:nvSpPr>
        <p:spPr>
          <a:xfrm>
            <a:off x="457200" y="2761920"/>
            <a:ext cx="8229240" cy="1422720"/>
          </a:xfrm>
          <a:prstGeom prst="rect">
            <a:avLst/>
          </a:prstGeom>
        </p:spPr>
        <p:txBody>
          <a:bodyPr lIns="0" tIns="0" rIns="0" bIns="0">
            <a:normAutofit/>
          </a:bodyPr>
          <a:lstStyle/>
          <a:p>
            <a:endParaRPr lang="nl-NL" sz="2400" b="0" strike="noStrike" spc="-1">
              <a:solidFill>
                <a:srgbClr val="000000"/>
              </a:solidFill>
              <a:uFill>
                <a:solidFill>
                  <a:srgbClr val="FFFFFF"/>
                </a:solidFill>
              </a:uFill>
              <a:latin typeface="Calibri"/>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43" name="PlaceHolder 1"/>
          <p:cNvSpPr>
            <a:spLocks noGrp="1"/>
          </p:cNvSpPr>
          <p:nvPr>
            <p:ph type="title"/>
          </p:nvPr>
        </p:nvSpPr>
        <p:spPr>
          <a:xfrm>
            <a:off x="467640" y="2139840"/>
            <a:ext cx="8229240" cy="856800"/>
          </a:xfrm>
          <a:prstGeom prst="rect">
            <a:avLst/>
          </a:prstGeom>
        </p:spPr>
        <p:txBody>
          <a:bodyPr lIns="0" tIns="0" rIns="0" bIns="0" anchor="ctr"/>
          <a:lstStyle/>
          <a:p>
            <a:endParaRPr lang="nl-NL" sz="1800" b="0" strike="noStrike" spc="-1">
              <a:solidFill>
                <a:srgbClr val="000000"/>
              </a:solidFill>
              <a:uFill>
                <a:solidFill>
                  <a:srgbClr val="FFFFFF"/>
                </a:solidFill>
              </a:uFill>
              <a:latin typeface="Calibri"/>
            </a:endParaRPr>
          </a:p>
        </p:txBody>
      </p:sp>
      <p:sp>
        <p:nvSpPr>
          <p:cNvPr id="144" name="PlaceHolder 2"/>
          <p:cNvSpPr>
            <a:spLocks noGrp="1"/>
          </p:cNvSpPr>
          <p:nvPr>
            <p:ph type="body"/>
          </p:nvPr>
        </p:nvSpPr>
        <p:spPr>
          <a:xfrm>
            <a:off x="457200" y="1203480"/>
            <a:ext cx="8229240" cy="1422720"/>
          </a:xfrm>
          <a:prstGeom prst="rect">
            <a:avLst/>
          </a:prstGeom>
        </p:spPr>
        <p:txBody>
          <a:bodyPr lIns="0" tIns="0" rIns="0" bIns="0">
            <a:normAutofit/>
          </a:bodyPr>
          <a:lstStyle/>
          <a:p>
            <a:endParaRPr lang="nl-NL" sz="2400" b="0" strike="noStrike" spc="-1">
              <a:solidFill>
                <a:srgbClr val="000000"/>
              </a:solidFill>
              <a:uFill>
                <a:solidFill>
                  <a:srgbClr val="FFFFFF"/>
                </a:solidFill>
              </a:uFill>
              <a:latin typeface="Calibri"/>
            </a:endParaRPr>
          </a:p>
        </p:txBody>
      </p:sp>
      <p:sp>
        <p:nvSpPr>
          <p:cNvPr id="145" name="PlaceHolder 3"/>
          <p:cNvSpPr>
            <a:spLocks noGrp="1"/>
          </p:cNvSpPr>
          <p:nvPr>
            <p:ph type="body"/>
          </p:nvPr>
        </p:nvSpPr>
        <p:spPr>
          <a:xfrm>
            <a:off x="457200" y="2761920"/>
            <a:ext cx="8229240" cy="1422720"/>
          </a:xfrm>
          <a:prstGeom prst="rect">
            <a:avLst/>
          </a:prstGeom>
        </p:spPr>
        <p:txBody>
          <a:bodyPr lIns="0" tIns="0" rIns="0" bIns="0">
            <a:normAutofit/>
          </a:bodyPr>
          <a:lstStyle/>
          <a:p>
            <a:endParaRPr lang="nl-NL" sz="2400" b="0" strike="noStrike" spc="-1">
              <a:solidFill>
                <a:srgbClr val="000000"/>
              </a:solidFill>
              <a:uFill>
                <a:solidFill>
                  <a:srgbClr val="FFFFFF"/>
                </a:solidFill>
              </a:uFill>
              <a:latin typeface="Calibri"/>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46" name="PlaceHolder 1"/>
          <p:cNvSpPr>
            <a:spLocks noGrp="1"/>
          </p:cNvSpPr>
          <p:nvPr>
            <p:ph type="title"/>
          </p:nvPr>
        </p:nvSpPr>
        <p:spPr>
          <a:xfrm>
            <a:off x="467640" y="2139840"/>
            <a:ext cx="8229240" cy="856800"/>
          </a:xfrm>
          <a:prstGeom prst="rect">
            <a:avLst/>
          </a:prstGeom>
        </p:spPr>
        <p:txBody>
          <a:bodyPr lIns="0" tIns="0" rIns="0" bIns="0" anchor="ctr"/>
          <a:lstStyle/>
          <a:p>
            <a:endParaRPr lang="nl-NL" sz="1800" b="0" strike="noStrike" spc="-1">
              <a:solidFill>
                <a:srgbClr val="000000"/>
              </a:solidFill>
              <a:uFill>
                <a:solidFill>
                  <a:srgbClr val="FFFFFF"/>
                </a:solidFill>
              </a:uFill>
              <a:latin typeface="Calibri"/>
            </a:endParaRPr>
          </a:p>
        </p:txBody>
      </p:sp>
      <p:sp>
        <p:nvSpPr>
          <p:cNvPr id="147"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nl-NL" sz="2400" b="0" strike="noStrike" spc="-1">
              <a:solidFill>
                <a:srgbClr val="000000"/>
              </a:solidFill>
              <a:uFill>
                <a:solidFill>
                  <a:srgbClr val="FFFFFF"/>
                </a:solidFill>
              </a:uFill>
              <a:latin typeface="Calibri"/>
            </a:endParaRPr>
          </a:p>
        </p:txBody>
      </p:sp>
      <p:sp>
        <p:nvSpPr>
          <p:cNvPr id="148"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nl-NL" sz="2400" b="0" strike="noStrike" spc="-1">
              <a:solidFill>
                <a:srgbClr val="000000"/>
              </a:solidFill>
              <a:uFill>
                <a:solidFill>
                  <a:srgbClr val="FFFFFF"/>
                </a:solidFill>
              </a:uFill>
              <a:latin typeface="Calibri"/>
            </a:endParaRPr>
          </a:p>
        </p:txBody>
      </p:sp>
      <p:sp>
        <p:nvSpPr>
          <p:cNvPr id="149" name="PlaceHolder 4"/>
          <p:cNvSpPr>
            <a:spLocks noGrp="1"/>
          </p:cNvSpPr>
          <p:nvPr>
            <p:ph type="body"/>
          </p:nvPr>
        </p:nvSpPr>
        <p:spPr>
          <a:xfrm>
            <a:off x="4674240" y="2761920"/>
            <a:ext cx="4015800" cy="1422720"/>
          </a:xfrm>
          <a:prstGeom prst="rect">
            <a:avLst/>
          </a:prstGeom>
        </p:spPr>
        <p:txBody>
          <a:bodyPr lIns="0" tIns="0" rIns="0" bIns="0">
            <a:normAutofit/>
          </a:bodyPr>
          <a:lstStyle/>
          <a:p>
            <a:endParaRPr lang="nl-NL" sz="2400" b="0" strike="noStrike" spc="-1">
              <a:solidFill>
                <a:srgbClr val="000000"/>
              </a:solidFill>
              <a:uFill>
                <a:solidFill>
                  <a:srgbClr val="FFFFFF"/>
                </a:solidFill>
              </a:uFill>
              <a:latin typeface="Calibri"/>
            </a:endParaRPr>
          </a:p>
        </p:txBody>
      </p:sp>
      <p:sp>
        <p:nvSpPr>
          <p:cNvPr id="150" name="PlaceHolder 5"/>
          <p:cNvSpPr>
            <a:spLocks noGrp="1"/>
          </p:cNvSpPr>
          <p:nvPr>
            <p:ph type="body"/>
          </p:nvPr>
        </p:nvSpPr>
        <p:spPr>
          <a:xfrm>
            <a:off x="457200" y="2761920"/>
            <a:ext cx="4015800" cy="1422720"/>
          </a:xfrm>
          <a:prstGeom prst="rect">
            <a:avLst/>
          </a:prstGeom>
        </p:spPr>
        <p:txBody>
          <a:bodyPr lIns="0" tIns="0" rIns="0" bIns="0">
            <a:normAutofit/>
          </a:bodyPr>
          <a:lstStyle/>
          <a:p>
            <a:endParaRPr lang="nl-NL" sz="2400" b="0" strike="noStrike" spc="-1">
              <a:solidFill>
                <a:srgbClr val="000000"/>
              </a:solidFill>
              <a:uFill>
                <a:solidFill>
                  <a:srgbClr val="FFFFFF"/>
                </a:solidFill>
              </a:uFill>
              <a:latin typeface="Calibri"/>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51" name="PlaceHolder 1"/>
          <p:cNvSpPr>
            <a:spLocks noGrp="1"/>
          </p:cNvSpPr>
          <p:nvPr>
            <p:ph type="title"/>
          </p:nvPr>
        </p:nvSpPr>
        <p:spPr>
          <a:xfrm>
            <a:off x="467640" y="2139840"/>
            <a:ext cx="8229240" cy="856800"/>
          </a:xfrm>
          <a:prstGeom prst="rect">
            <a:avLst/>
          </a:prstGeom>
        </p:spPr>
        <p:txBody>
          <a:bodyPr lIns="0" tIns="0" rIns="0" bIns="0" anchor="ctr"/>
          <a:lstStyle/>
          <a:p>
            <a:endParaRPr lang="nl-NL" sz="1800" b="0" strike="noStrike" spc="-1">
              <a:solidFill>
                <a:srgbClr val="000000"/>
              </a:solidFill>
              <a:uFill>
                <a:solidFill>
                  <a:srgbClr val="FFFFFF"/>
                </a:solidFill>
              </a:uFill>
              <a:latin typeface="Calibri"/>
            </a:endParaRPr>
          </a:p>
        </p:txBody>
      </p:sp>
      <p:sp>
        <p:nvSpPr>
          <p:cNvPr id="152" name="PlaceHolder 2"/>
          <p:cNvSpPr>
            <a:spLocks noGrp="1"/>
          </p:cNvSpPr>
          <p:nvPr>
            <p:ph type="body"/>
          </p:nvPr>
        </p:nvSpPr>
        <p:spPr>
          <a:xfrm>
            <a:off x="457200" y="1203480"/>
            <a:ext cx="8229240" cy="2982960"/>
          </a:xfrm>
          <a:prstGeom prst="rect">
            <a:avLst/>
          </a:prstGeom>
        </p:spPr>
        <p:txBody>
          <a:bodyPr lIns="0" tIns="0" rIns="0" bIns="0">
            <a:normAutofit/>
          </a:bodyPr>
          <a:lstStyle/>
          <a:p>
            <a:endParaRPr lang="nl-NL" sz="2400" b="0" strike="noStrike" spc="-1">
              <a:solidFill>
                <a:srgbClr val="000000"/>
              </a:solidFill>
              <a:uFill>
                <a:solidFill>
                  <a:srgbClr val="FFFFFF"/>
                </a:solidFill>
              </a:uFill>
              <a:latin typeface="Calibri"/>
            </a:endParaRPr>
          </a:p>
        </p:txBody>
      </p:sp>
      <p:sp>
        <p:nvSpPr>
          <p:cNvPr id="153" name="PlaceHolder 3"/>
          <p:cNvSpPr>
            <a:spLocks noGrp="1"/>
          </p:cNvSpPr>
          <p:nvPr>
            <p:ph type="body"/>
          </p:nvPr>
        </p:nvSpPr>
        <p:spPr>
          <a:xfrm>
            <a:off x="457200" y="1203480"/>
            <a:ext cx="8229240" cy="2982960"/>
          </a:xfrm>
          <a:prstGeom prst="rect">
            <a:avLst/>
          </a:prstGeom>
        </p:spPr>
        <p:txBody>
          <a:bodyPr lIns="0" tIns="0" rIns="0" bIns="0">
            <a:normAutofit/>
          </a:bodyPr>
          <a:lstStyle/>
          <a:p>
            <a:endParaRPr lang="nl-NL" sz="2400" b="0" strike="noStrike" spc="-1">
              <a:solidFill>
                <a:srgbClr val="000000"/>
              </a:solidFill>
              <a:uFill>
                <a:solidFill>
                  <a:srgbClr val="FFFFFF"/>
                </a:solidFill>
              </a:uFill>
              <a:latin typeface="Calibri"/>
            </a:endParaRPr>
          </a:p>
        </p:txBody>
      </p:sp>
      <p:pic>
        <p:nvPicPr>
          <p:cNvPr id="154" name="Afbeelding 153"/>
          <p:cNvPicPr/>
          <p:nvPr/>
        </p:nvPicPr>
        <p:blipFill>
          <a:blip r:embed="rId2" cstate="print"/>
          <a:stretch/>
        </p:blipFill>
        <p:spPr>
          <a:xfrm>
            <a:off x="2702160" y="1203480"/>
            <a:ext cx="3738600" cy="2982960"/>
          </a:xfrm>
          <a:prstGeom prst="rect">
            <a:avLst/>
          </a:prstGeom>
          <a:ln>
            <a:noFill/>
          </a:ln>
        </p:spPr>
      </p:pic>
      <p:pic>
        <p:nvPicPr>
          <p:cNvPr id="155" name="Afbeelding 154"/>
          <p:cNvPicPr/>
          <p:nvPr/>
        </p:nvPicPr>
        <p:blipFill>
          <a:blip r:embed="rId2" cstate="print"/>
          <a:stretch/>
        </p:blipFill>
        <p:spPr>
          <a:xfrm>
            <a:off x="2702160" y="1203480"/>
            <a:ext cx="3738600" cy="2982960"/>
          </a:xfrm>
          <a:prstGeom prst="rect">
            <a:avLst/>
          </a:prstGeom>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1" name="PlaceHolder 1"/>
          <p:cNvSpPr>
            <a:spLocks noGrp="1"/>
          </p:cNvSpPr>
          <p:nvPr>
            <p:ph type="title"/>
          </p:nvPr>
        </p:nvSpPr>
        <p:spPr>
          <a:xfrm>
            <a:off x="467640" y="2139840"/>
            <a:ext cx="8229240" cy="856800"/>
          </a:xfrm>
          <a:prstGeom prst="rect">
            <a:avLst/>
          </a:prstGeom>
        </p:spPr>
        <p:txBody>
          <a:bodyPr lIns="0" tIns="0" rIns="0" bIns="0" anchor="ctr"/>
          <a:lstStyle/>
          <a:p>
            <a:endParaRPr lang="nl-NL" sz="1800" b="0" strike="noStrike" spc="-1">
              <a:solidFill>
                <a:srgbClr val="000000"/>
              </a:solidFill>
              <a:uFill>
                <a:solidFill>
                  <a:srgbClr val="FFFFFF"/>
                </a:solidFill>
              </a:uFill>
              <a:latin typeface="Calibri"/>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60" name="PlaceHolder 1"/>
          <p:cNvSpPr>
            <a:spLocks noGrp="1"/>
          </p:cNvSpPr>
          <p:nvPr>
            <p:ph type="title"/>
          </p:nvPr>
        </p:nvSpPr>
        <p:spPr>
          <a:xfrm>
            <a:off x="467640" y="2139840"/>
            <a:ext cx="8229240" cy="856800"/>
          </a:xfrm>
          <a:prstGeom prst="rect">
            <a:avLst/>
          </a:prstGeom>
        </p:spPr>
        <p:txBody>
          <a:bodyPr lIns="0" tIns="0" rIns="0" bIns="0" anchor="ctr"/>
          <a:lstStyle/>
          <a:p>
            <a:endParaRPr lang="nl-NL" sz="1800" b="0" strike="noStrike" spc="-1">
              <a:solidFill>
                <a:srgbClr val="000000"/>
              </a:solidFill>
              <a:uFill>
                <a:solidFill>
                  <a:srgbClr val="FFFFFF"/>
                </a:solidFill>
              </a:uFill>
              <a:latin typeface="Calibri"/>
            </a:endParaRPr>
          </a:p>
        </p:txBody>
      </p:sp>
      <p:sp>
        <p:nvSpPr>
          <p:cNvPr id="161" name="PlaceHolder 2"/>
          <p:cNvSpPr>
            <a:spLocks noGrp="1"/>
          </p:cNvSpPr>
          <p:nvPr>
            <p:ph type="subTitle"/>
          </p:nvPr>
        </p:nvSpPr>
        <p:spPr>
          <a:xfrm>
            <a:off x="457200" y="1203480"/>
            <a:ext cx="8229240" cy="2982960"/>
          </a:xfrm>
          <a:prstGeom prst="rect">
            <a:avLst/>
          </a:prstGeom>
        </p:spPr>
        <p:txBody>
          <a:bodyPr lIns="0" tIns="0" rIns="0" bIns="0" anchor="ctr"/>
          <a:lstStyle/>
          <a:p>
            <a:pPr algn="ctr"/>
            <a:endParaRPr lang="en-GB"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62" name="PlaceHolder 1"/>
          <p:cNvSpPr>
            <a:spLocks noGrp="1"/>
          </p:cNvSpPr>
          <p:nvPr>
            <p:ph type="title"/>
          </p:nvPr>
        </p:nvSpPr>
        <p:spPr>
          <a:xfrm>
            <a:off x="467640" y="2139840"/>
            <a:ext cx="8229240" cy="856800"/>
          </a:xfrm>
          <a:prstGeom prst="rect">
            <a:avLst/>
          </a:prstGeom>
        </p:spPr>
        <p:txBody>
          <a:bodyPr lIns="0" tIns="0" rIns="0" bIns="0" anchor="ctr"/>
          <a:lstStyle/>
          <a:p>
            <a:endParaRPr lang="nl-NL" sz="1800" b="0" strike="noStrike" spc="-1">
              <a:solidFill>
                <a:srgbClr val="000000"/>
              </a:solidFill>
              <a:uFill>
                <a:solidFill>
                  <a:srgbClr val="FFFFFF"/>
                </a:solidFill>
              </a:uFill>
              <a:latin typeface="Calibri"/>
            </a:endParaRPr>
          </a:p>
        </p:txBody>
      </p:sp>
      <p:sp>
        <p:nvSpPr>
          <p:cNvPr id="163" name="PlaceHolder 2"/>
          <p:cNvSpPr>
            <a:spLocks noGrp="1"/>
          </p:cNvSpPr>
          <p:nvPr>
            <p:ph type="body"/>
          </p:nvPr>
        </p:nvSpPr>
        <p:spPr>
          <a:xfrm>
            <a:off x="457200" y="1203480"/>
            <a:ext cx="8229240" cy="2982960"/>
          </a:xfrm>
          <a:prstGeom prst="rect">
            <a:avLst/>
          </a:prstGeom>
        </p:spPr>
        <p:txBody>
          <a:bodyPr lIns="0" tIns="0" rIns="0" bIns="0">
            <a:normAutofit/>
          </a:bodyPr>
          <a:lstStyle/>
          <a:p>
            <a:endParaRPr lang="nl-NL" sz="2400" b="0" strike="noStrike" spc="-1">
              <a:solidFill>
                <a:srgbClr val="000000"/>
              </a:solidFill>
              <a:uFill>
                <a:solidFill>
                  <a:srgbClr val="FFFFFF"/>
                </a:solidFill>
              </a:uFill>
              <a:latin typeface="Calibri"/>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64" name="PlaceHolder 1"/>
          <p:cNvSpPr>
            <a:spLocks noGrp="1"/>
          </p:cNvSpPr>
          <p:nvPr>
            <p:ph type="title"/>
          </p:nvPr>
        </p:nvSpPr>
        <p:spPr>
          <a:xfrm>
            <a:off x="467640" y="2139840"/>
            <a:ext cx="8229240" cy="856800"/>
          </a:xfrm>
          <a:prstGeom prst="rect">
            <a:avLst/>
          </a:prstGeom>
        </p:spPr>
        <p:txBody>
          <a:bodyPr lIns="0" tIns="0" rIns="0" bIns="0" anchor="ctr"/>
          <a:lstStyle/>
          <a:p>
            <a:endParaRPr lang="nl-NL" sz="1800" b="0" strike="noStrike" spc="-1">
              <a:solidFill>
                <a:srgbClr val="000000"/>
              </a:solidFill>
              <a:uFill>
                <a:solidFill>
                  <a:srgbClr val="FFFFFF"/>
                </a:solidFill>
              </a:uFill>
              <a:latin typeface="Calibri"/>
            </a:endParaRPr>
          </a:p>
        </p:txBody>
      </p:sp>
      <p:sp>
        <p:nvSpPr>
          <p:cNvPr id="165" name="PlaceHolder 2"/>
          <p:cNvSpPr>
            <a:spLocks noGrp="1"/>
          </p:cNvSpPr>
          <p:nvPr>
            <p:ph type="body"/>
          </p:nvPr>
        </p:nvSpPr>
        <p:spPr>
          <a:xfrm>
            <a:off x="457200" y="1203480"/>
            <a:ext cx="4015800" cy="2982960"/>
          </a:xfrm>
          <a:prstGeom prst="rect">
            <a:avLst/>
          </a:prstGeom>
        </p:spPr>
        <p:txBody>
          <a:bodyPr lIns="0" tIns="0" rIns="0" bIns="0">
            <a:normAutofit/>
          </a:bodyPr>
          <a:lstStyle/>
          <a:p>
            <a:endParaRPr lang="nl-NL" sz="2400" b="0" strike="noStrike" spc="-1">
              <a:solidFill>
                <a:srgbClr val="000000"/>
              </a:solidFill>
              <a:uFill>
                <a:solidFill>
                  <a:srgbClr val="FFFFFF"/>
                </a:solidFill>
              </a:uFill>
              <a:latin typeface="Calibri"/>
            </a:endParaRPr>
          </a:p>
        </p:txBody>
      </p:sp>
      <p:sp>
        <p:nvSpPr>
          <p:cNvPr id="166" name="PlaceHolder 3"/>
          <p:cNvSpPr>
            <a:spLocks noGrp="1"/>
          </p:cNvSpPr>
          <p:nvPr>
            <p:ph type="body"/>
          </p:nvPr>
        </p:nvSpPr>
        <p:spPr>
          <a:xfrm>
            <a:off x="4674240" y="1203480"/>
            <a:ext cx="4015800" cy="2982960"/>
          </a:xfrm>
          <a:prstGeom prst="rect">
            <a:avLst/>
          </a:prstGeom>
        </p:spPr>
        <p:txBody>
          <a:bodyPr lIns="0" tIns="0" rIns="0" bIns="0">
            <a:normAutofit/>
          </a:bodyPr>
          <a:lstStyle/>
          <a:p>
            <a:endParaRPr lang="nl-NL" sz="2400" b="0" strike="noStrike" spc="-1">
              <a:solidFill>
                <a:srgbClr val="000000"/>
              </a:solidFill>
              <a:uFill>
                <a:solidFill>
                  <a:srgbClr val="FFFFFF"/>
                </a:solidFill>
              </a:uFill>
              <a:latin typeface="Calibri"/>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67" name="PlaceHolder 1"/>
          <p:cNvSpPr>
            <a:spLocks noGrp="1"/>
          </p:cNvSpPr>
          <p:nvPr>
            <p:ph type="title"/>
          </p:nvPr>
        </p:nvSpPr>
        <p:spPr>
          <a:xfrm>
            <a:off x="467640" y="2139840"/>
            <a:ext cx="8229240" cy="856800"/>
          </a:xfrm>
          <a:prstGeom prst="rect">
            <a:avLst/>
          </a:prstGeom>
        </p:spPr>
        <p:txBody>
          <a:bodyPr lIns="0" tIns="0" rIns="0" bIns="0" anchor="ctr"/>
          <a:lstStyle/>
          <a:p>
            <a:endParaRPr lang="nl-NL" sz="1800" b="0" strike="noStrike" spc="-1">
              <a:solidFill>
                <a:srgbClr val="000000"/>
              </a:solidFill>
              <a:uFill>
                <a:solidFill>
                  <a:srgbClr val="FFFFFF"/>
                </a:solidFill>
              </a:uFill>
              <a:latin typeface="Calibri"/>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68" name="PlaceHolder 1"/>
          <p:cNvSpPr>
            <a:spLocks noGrp="1"/>
          </p:cNvSpPr>
          <p:nvPr>
            <p:ph type="subTitle"/>
          </p:nvPr>
        </p:nvSpPr>
        <p:spPr>
          <a:xfrm>
            <a:off x="467640" y="2139840"/>
            <a:ext cx="8229240" cy="3972960"/>
          </a:xfrm>
          <a:prstGeom prst="rect">
            <a:avLst/>
          </a:prstGeom>
        </p:spPr>
        <p:txBody>
          <a:bodyPr lIns="0" tIns="0" rIns="0" bIns="0" anchor="ctr"/>
          <a:lstStyle/>
          <a:p>
            <a:pPr algn="ctr"/>
            <a:endParaRPr lang="en-GB"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69" name="PlaceHolder 1"/>
          <p:cNvSpPr>
            <a:spLocks noGrp="1"/>
          </p:cNvSpPr>
          <p:nvPr>
            <p:ph type="title"/>
          </p:nvPr>
        </p:nvSpPr>
        <p:spPr>
          <a:xfrm>
            <a:off x="467640" y="2139840"/>
            <a:ext cx="8229240" cy="856800"/>
          </a:xfrm>
          <a:prstGeom prst="rect">
            <a:avLst/>
          </a:prstGeom>
        </p:spPr>
        <p:txBody>
          <a:bodyPr lIns="0" tIns="0" rIns="0" bIns="0" anchor="ctr"/>
          <a:lstStyle/>
          <a:p>
            <a:endParaRPr lang="nl-NL" sz="1800" b="0" strike="noStrike" spc="-1">
              <a:solidFill>
                <a:srgbClr val="000000"/>
              </a:solidFill>
              <a:uFill>
                <a:solidFill>
                  <a:srgbClr val="FFFFFF"/>
                </a:solidFill>
              </a:uFill>
              <a:latin typeface="Calibri"/>
            </a:endParaRPr>
          </a:p>
        </p:txBody>
      </p:sp>
      <p:sp>
        <p:nvSpPr>
          <p:cNvPr id="170"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nl-NL" sz="2400" b="0" strike="noStrike" spc="-1">
              <a:solidFill>
                <a:srgbClr val="000000"/>
              </a:solidFill>
              <a:uFill>
                <a:solidFill>
                  <a:srgbClr val="FFFFFF"/>
                </a:solidFill>
              </a:uFill>
              <a:latin typeface="Calibri"/>
            </a:endParaRPr>
          </a:p>
        </p:txBody>
      </p:sp>
      <p:sp>
        <p:nvSpPr>
          <p:cNvPr id="171" name="PlaceHolder 3"/>
          <p:cNvSpPr>
            <a:spLocks noGrp="1"/>
          </p:cNvSpPr>
          <p:nvPr>
            <p:ph type="body"/>
          </p:nvPr>
        </p:nvSpPr>
        <p:spPr>
          <a:xfrm>
            <a:off x="457200" y="2761920"/>
            <a:ext cx="4015800" cy="1422720"/>
          </a:xfrm>
          <a:prstGeom prst="rect">
            <a:avLst/>
          </a:prstGeom>
        </p:spPr>
        <p:txBody>
          <a:bodyPr lIns="0" tIns="0" rIns="0" bIns="0">
            <a:normAutofit/>
          </a:bodyPr>
          <a:lstStyle/>
          <a:p>
            <a:endParaRPr lang="nl-NL" sz="2400" b="0" strike="noStrike" spc="-1">
              <a:solidFill>
                <a:srgbClr val="000000"/>
              </a:solidFill>
              <a:uFill>
                <a:solidFill>
                  <a:srgbClr val="FFFFFF"/>
                </a:solidFill>
              </a:uFill>
              <a:latin typeface="Calibri"/>
            </a:endParaRPr>
          </a:p>
        </p:txBody>
      </p:sp>
      <p:sp>
        <p:nvSpPr>
          <p:cNvPr id="172" name="PlaceHolder 4"/>
          <p:cNvSpPr>
            <a:spLocks noGrp="1"/>
          </p:cNvSpPr>
          <p:nvPr>
            <p:ph type="body"/>
          </p:nvPr>
        </p:nvSpPr>
        <p:spPr>
          <a:xfrm>
            <a:off x="4674240" y="1203480"/>
            <a:ext cx="4015800" cy="2982960"/>
          </a:xfrm>
          <a:prstGeom prst="rect">
            <a:avLst/>
          </a:prstGeom>
        </p:spPr>
        <p:txBody>
          <a:bodyPr lIns="0" tIns="0" rIns="0" bIns="0">
            <a:normAutofit/>
          </a:bodyPr>
          <a:lstStyle/>
          <a:p>
            <a:endParaRPr lang="nl-NL" sz="2400" b="0" strike="noStrike" spc="-1">
              <a:solidFill>
                <a:srgbClr val="000000"/>
              </a:solidFill>
              <a:uFill>
                <a:solidFill>
                  <a:srgbClr val="FFFFFF"/>
                </a:solidFill>
              </a:uFill>
              <a:latin typeface="Calibri"/>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73" name="PlaceHolder 1"/>
          <p:cNvSpPr>
            <a:spLocks noGrp="1"/>
          </p:cNvSpPr>
          <p:nvPr>
            <p:ph type="title"/>
          </p:nvPr>
        </p:nvSpPr>
        <p:spPr>
          <a:xfrm>
            <a:off x="467640" y="2139840"/>
            <a:ext cx="8229240" cy="856800"/>
          </a:xfrm>
          <a:prstGeom prst="rect">
            <a:avLst/>
          </a:prstGeom>
        </p:spPr>
        <p:txBody>
          <a:bodyPr lIns="0" tIns="0" rIns="0" bIns="0" anchor="ctr"/>
          <a:lstStyle/>
          <a:p>
            <a:endParaRPr lang="nl-NL" sz="1800" b="0" strike="noStrike" spc="-1">
              <a:solidFill>
                <a:srgbClr val="000000"/>
              </a:solidFill>
              <a:uFill>
                <a:solidFill>
                  <a:srgbClr val="FFFFFF"/>
                </a:solidFill>
              </a:uFill>
              <a:latin typeface="Calibri"/>
            </a:endParaRPr>
          </a:p>
        </p:txBody>
      </p:sp>
      <p:sp>
        <p:nvSpPr>
          <p:cNvPr id="174" name="PlaceHolder 2"/>
          <p:cNvSpPr>
            <a:spLocks noGrp="1"/>
          </p:cNvSpPr>
          <p:nvPr>
            <p:ph type="body"/>
          </p:nvPr>
        </p:nvSpPr>
        <p:spPr>
          <a:xfrm>
            <a:off x="457200" y="1203480"/>
            <a:ext cx="4015800" cy="2982960"/>
          </a:xfrm>
          <a:prstGeom prst="rect">
            <a:avLst/>
          </a:prstGeom>
        </p:spPr>
        <p:txBody>
          <a:bodyPr lIns="0" tIns="0" rIns="0" bIns="0">
            <a:normAutofit/>
          </a:bodyPr>
          <a:lstStyle/>
          <a:p>
            <a:endParaRPr lang="nl-NL" sz="2400" b="0" strike="noStrike" spc="-1">
              <a:solidFill>
                <a:srgbClr val="000000"/>
              </a:solidFill>
              <a:uFill>
                <a:solidFill>
                  <a:srgbClr val="FFFFFF"/>
                </a:solidFill>
              </a:uFill>
              <a:latin typeface="Calibri"/>
            </a:endParaRPr>
          </a:p>
        </p:txBody>
      </p:sp>
      <p:sp>
        <p:nvSpPr>
          <p:cNvPr id="175"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nl-NL" sz="2400" b="0" strike="noStrike" spc="-1">
              <a:solidFill>
                <a:srgbClr val="000000"/>
              </a:solidFill>
              <a:uFill>
                <a:solidFill>
                  <a:srgbClr val="FFFFFF"/>
                </a:solidFill>
              </a:uFill>
              <a:latin typeface="Calibri"/>
            </a:endParaRPr>
          </a:p>
        </p:txBody>
      </p:sp>
      <p:sp>
        <p:nvSpPr>
          <p:cNvPr id="176" name="PlaceHolder 4"/>
          <p:cNvSpPr>
            <a:spLocks noGrp="1"/>
          </p:cNvSpPr>
          <p:nvPr>
            <p:ph type="body"/>
          </p:nvPr>
        </p:nvSpPr>
        <p:spPr>
          <a:xfrm>
            <a:off x="4674240" y="2761920"/>
            <a:ext cx="4015800" cy="1422720"/>
          </a:xfrm>
          <a:prstGeom prst="rect">
            <a:avLst/>
          </a:prstGeom>
        </p:spPr>
        <p:txBody>
          <a:bodyPr lIns="0" tIns="0" rIns="0" bIns="0">
            <a:normAutofit/>
          </a:bodyPr>
          <a:lstStyle/>
          <a:p>
            <a:endParaRPr lang="nl-NL" sz="2400" b="0" strike="noStrike" spc="-1">
              <a:solidFill>
                <a:srgbClr val="000000"/>
              </a:solidFill>
              <a:uFill>
                <a:solidFill>
                  <a:srgbClr val="FFFFFF"/>
                </a:solidFill>
              </a:uFill>
              <a:latin typeface="Calibri"/>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77" name="PlaceHolder 1"/>
          <p:cNvSpPr>
            <a:spLocks noGrp="1"/>
          </p:cNvSpPr>
          <p:nvPr>
            <p:ph type="title"/>
          </p:nvPr>
        </p:nvSpPr>
        <p:spPr>
          <a:xfrm>
            <a:off x="467640" y="2139840"/>
            <a:ext cx="8229240" cy="856800"/>
          </a:xfrm>
          <a:prstGeom prst="rect">
            <a:avLst/>
          </a:prstGeom>
        </p:spPr>
        <p:txBody>
          <a:bodyPr lIns="0" tIns="0" rIns="0" bIns="0" anchor="ctr"/>
          <a:lstStyle/>
          <a:p>
            <a:endParaRPr lang="nl-NL" sz="1800" b="0" strike="noStrike" spc="-1">
              <a:solidFill>
                <a:srgbClr val="000000"/>
              </a:solidFill>
              <a:uFill>
                <a:solidFill>
                  <a:srgbClr val="FFFFFF"/>
                </a:solidFill>
              </a:uFill>
              <a:latin typeface="Calibri"/>
            </a:endParaRPr>
          </a:p>
        </p:txBody>
      </p:sp>
      <p:sp>
        <p:nvSpPr>
          <p:cNvPr id="178"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nl-NL" sz="2400" b="0" strike="noStrike" spc="-1">
              <a:solidFill>
                <a:srgbClr val="000000"/>
              </a:solidFill>
              <a:uFill>
                <a:solidFill>
                  <a:srgbClr val="FFFFFF"/>
                </a:solidFill>
              </a:uFill>
              <a:latin typeface="Calibri"/>
            </a:endParaRPr>
          </a:p>
        </p:txBody>
      </p:sp>
      <p:sp>
        <p:nvSpPr>
          <p:cNvPr id="179"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nl-NL" sz="2400" b="0" strike="noStrike" spc="-1">
              <a:solidFill>
                <a:srgbClr val="000000"/>
              </a:solidFill>
              <a:uFill>
                <a:solidFill>
                  <a:srgbClr val="FFFFFF"/>
                </a:solidFill>
              </a:uFill>
              <a:latin typeface="Calibri"/>
            </a:endParaRPr>
          </a:p>
        </p:txBody>
      </p:sp>
      <p:sp>
        <p:nvSpPr>
          <p:cNvPr id="180" name="PlaceHolder 4"/>
          <p:cNvSpPr>
            <a:spLocks noGrp="1"/>
          </p:cNvSpPr>
          <p:nvPr>
            <p:ph type="body"/>
          </p:nvPr>
        </p:nvSpPr>
        <p:spPr>
          <a:xfrm>
            <a:off x="457200" y="2761920"/>
            <a:ext cx="8229240" cy="1422720"/>
          </a:xfrm>
          <a:prstGeom prst="rect">
            <a:avLst/>
          </a:prstGeom>
        </p:spPr>
        <p:txBody>
          <a:bodyPr lIns="0" tIns="0" rIns="0" bIns="0">
            <a:normAutofit/>
          </a:bodyPr>
          <a:lstStyle/>
          <a:p>
            <a:endParaRPr lang="nl-NL" sz="2400" b="0" strike="noStrike" spc="-1">
              <a:solidFill>
                <a:srgbClr val="000000"/>
              </a:solidFill>
              <a:uFill>
                <a:solidFill>
                  <a:srgbClr val="FFFFFF"/>
                </a:solidFill>
              </a:uFill>
              <a:latin typeface="Calibri"/>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81" name="PlaceHolder 1"/>
          <p:cNvSpPr>
            <a:spLocks noGrp="1"/>
          </p:cNvSpPr>
          <p:nvPr>
            <p:ph type="title"/>
          </p:nvPr>
        </p:nvSpPr>
        <p:spPr>
          <a:xfrm>
            <a:off x="467640" y="2139840"/>
            <a:ext cx="8229240" cy="856800"/>
          </a:xfrm>
          <a:prstGeom prst="rect">
            <a:avLst/>
          </a:prstGeom>
        </p:spPr>
        <p:txBody>
          <a:bodyPr lIns="0" tIns="0" rIns="0" bIns="0" anchor="ctr"/>
          <a:lstStyle/>
          <a:p>
            <a:endParaRPr lang="nl-NL" sz="1800" b="0" strike="noStrike" spc="-1">
              <a:solidFill>
                <a:srgbClr val="000000"/>
              </a:solidFill>
              <a:uFill>
                <a:solidFill>
                  <a:srgbClr val="FFFFFF"/>
                </a:solidFill>
              </a:uFill>
              <a:latin typeface="Calibri"/>
            </a:endParaRPr>
          </a:p>
        </p:txBody>
      </p:sp>
      <p:sp>
        <p:nvSpPr>
          <p:cNvPr id="182" name="PlaceHolder 2"/>
          <p:cNvSpPr>
            <a:spLocks noGrp="1"/>
          </p:cNvSpPr>
          <p:nvPr>
            <p:ph type="body"/>
          </p:nvPr>
        </p:nvSpPr>
        <p:spPr>
          <a:xfrm>
            <a:off x="457200" y="1203480"/>
            <a:ext cx="8229240" cy="1422720"/>
          </a:xfrm>
          <a:prstGeom prst="rect">
            <a:avLst/>
          </a:prstGeom>
        </p:spPr>
        <p:txBody>
          <a:bodyPr lIns="0" tIns="0" rIns="0" bIns="0">
            <a:normAutofit/>
          </a:bodyPr>
          <a:lstStyle/>
          <a:p>
            <a:endParaRPr lang="nl-NL" sz="2400" b="0" strike="noStrike" spc="-1">
              <a:solidFill>
                <a:srgbClr val="000000"/>
              </a:solidFill>
              <a:uFill>
                <a:solidFill>
                  <a:srgbClr val="FFFFFF"/>
                </a:solidFill>
              </a:uFill>
              <a:latin typeface="Calibri"/>
            </a:endParaRPr>
          </a:p>
        </p:txBody>
      </p:sp>
      <p:sp>
        <p:nvSpPr>
          <p:cNvPr id="183" name="PlaceHolder 3"/>
          <p:cNvSpPr>
            <a:spLocks noGrp="1"/>
          </p:cNvSpPr>
          <p:nvPr>
            <p:ph type="body"/>
          </p:nvPr>
        </p:nvSpPr>
        <p:spPr>
          <a:xfrm>
            <a:off x="457200" y="2761920"/>
            <a:ext cx="8229240" cy="1422720"/>
          </a:xfrm>
          <a:prstGeom prst="rect">
            <a:avLst/>
          </a:prstGeom>
        </p:spPr>
        <p:txBody>
          <a:bodyPr lIns="0" tIns="0" rIns="0" bIns="0">
            <a:normAutofit/>
          </a:bodyPr>
          <a:lstStyle/>
          <a:p>
            <a:endParaRPr lang="nl-NL" sz="2400" b="0" strike="noStrike" spc="-1">
              <a:solidFill>
                <a:srgbClr val="000000"/>
              </a:solidFill>
              <a:uFill>
                <a:solidFill>
                  <a:srgbClr val="FFFFFF"/>
                </a:solidFill>
              </a:uFill>
              <a:latin typeface="Calibri"/>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84" name="PlaceHolder 1"/>
          <p:cNvSpPr>
            <a:spLocks noGrp="1"/>
          </p:cNvSpPr>
          <p:nvPr>
            <p:ph type="title"/>
          </p:nvPr>
        </p:nvSpPr>
        <p:spPr>
          <a:xfrm>
            <a:off x="467640" y="2139840"/>
            <a:ext cx="8229240" cy="856800"/>
          </a:xfrm>
          <a:prstGeom prst="rect">
            <a:avLst/>
          </a:prstGeom>
        </p:spPr>
        <p:txBody>
          <a:bodyPr lIns="0" tIns="0" rIns="0" bIns="0" anchor="ctr"/>
          <a:lstStyle/>
          <a:p>
            <a:endParaRPr lang="nl-NL" sz="1800" b="0" strike="noStrike" spc="-1">
              <a:solidFill>
                <a:srgbClr val="000000"/>
              </a:solidFill>
              <a:uFill>
                <a:solidFill>
                  <a:srgbClr val="FFFFFF"/>
                </a:solidFill>
              </a:uFill>
              <a:latin typeface="Calibri"/>
            </a:endParaRPr>
          </a:p>
        </p:txBody>
      </p:sp>
      <p:sp>
        <p:nvSpPr>
          <p:cNvPr id="185"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nl-NL" sz="2400" b="0" strike="noStrike" spc="-1">
              <a:solidFill>
                <a:srgbClr val="000000"/>
              </a:solidFill>
              <a:uFill>
                <a:solidFill>
                  <a:srgbClr val="FFFFFF"/>
                </a:solidFill>
              </a:uFill>
              <a:latin typeface="Calibri"/>
            </a:endParaRPr>
          </a:p>
        </p:txBody>
      </p:sp>
      <p:sp>
        <p:nvSpPr>
          <p:cNvPr id="186"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nl-NL" sz="2400" b="0" strike="noStrike" spc="-1">
              <a:solidFill>
                <a:srgbClr val="000000"/>
              </a:solidFill>
              <a:uFill>
                <a:solidFill>
                  <a:srgbClr val="FFFFFF"/>
                </a:solidFill>
              </a:uFill>
              <a:latin typeface="Calibri"/>
            </a:endParaRPr>
          </a:p>
        </p:txBody>
      </p:sp>
      <p:sp>
        <p:nvSpPr>
          <p:cNvPr id="187" name="PlaceHolder 4"/>
          <p:cNvSpPr>
            <a:spLocks noGrp="1"/>
          </p:cNvSpPr>
          <p:nvPr>
            <p:ph type="body"/>
          </p:nvPr>
        </p:nvSpPr>
        <p:spPr>
          <a:xfrm>
            <a:off x="4674240" y="2761920"/>
            <a:ext cx="4015800" cy="1422720"/>
          </a:xfrm>
          <a:prstGeom prst="rect">
            <a:avLst/>
          </a:prstGeom>
        </p:spPr>
        <p:txBody>
          <a:bodyPr lIns="0" tIns="0" rIns="0" bIns="0">
            <a:normAutofit/>
          </a:bodyPr>
          <a:lstStyle/>
          <a:p>
            <a:endParaRPr lang="nl-NL" sz="2400" b="0" strike="noStrike" spc="-1">
              <a:solidFill>
                <a:srgbClr val="000000"/>
              </a:solidFill>
              <a:uFill>
                <a:solidFill>
                  <a:srgbClr val="FFFFFF"/>
                </a:solidFill>
              </a:uFill>
              <a:latin typeface="Calibri"/>
            </a:endParaRPr>
          </a:p>
        </p:txBody>
      </p:sp>
      <p:sp>
        <p:nvSpPr>
          <p:cNvPr id="188" name="PlaceHolder 5"/>
          <p:cNvSpPr>
            <a:spLocks noGrp="1"/>
          </p:cNvSpPr>
          <p:nvPr>
            <p:ph type="body"/>
          </p:nvPr>
        </p:nvSpPr>
        <p:spPr>
          <a:xfrm>
            <a:off x="457200" y="2761920"/>
            <a:ext cx="4015800" cy="1422720"/>
          </a:xfrm>
          <a:prstGeom prst="rect">
            <a:avLst/>
          </a:prstGeom>
        </p:spPr>
        <p:txBody>
          <a:bodyPr lIns="0" tIns="0" rIns="0" bIns="0">
            <a:normAutofit/>
          </a:bodyPr>
          <a:lstStyle/>
          <a:p>
            <a:endParaRPr lang="nl-NL" sz="2400" b="0" strike="noStrike" spc="-1">
              <a:solidFill>
                <a:srgbClr val="000000"/>
              </a:solidFill>
              <a:uFill>
                <a:solidFill>
                  <a:srgbClr val="FFFFFF"/>
                </a:solidFill>
              </a:uFill>
              <a:latin typeface="Calibri"/>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2" name="PlaceHolder 1"/>
          <p:cNvSpPr>
            <a:spLocks noGrp="1"/>
          </p:cNvSpPr>
          <p:nvPr>
            <p:ph type="subTitle"/>
          </p:nvPr>
        </p:nvSpPr>
        <p:spPr>
          <a:xfrm>
            <a:off x="467640" y="2139840"/>
            <a:ext cx="8229240" cy="3972960"/>
          </a:xfrm>
          <a:prstGeom prst="rect">
            <a:avLst/>
          </a:prstGeom>
        </p:spPr>
        <p:txBody>
          <a:bodyPr lIns="0" tIns="0" rIns="0" bIns="0" anchor="ctr"/>
          <a:lstStyle/>
          <a:p>
            <a:pPr algn="ctr"/>
            <a:endParaRPr lang="en-GB"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89" name="PlaceHolder 1"/>
          <p:cNvSpPr>
            <a:spLocks noGrp="1"/>
          </p:cNvSpPr>
          <p:nvPr>
            <p:ph type="title"/>
          </p:nvPr>
        </p:nvSpPr>
        <p:spPr>
          <a:xfrm>
            <a:off x="467640" y="2139840"/>
            <a:ext cx="8229240" cy="856800"/>
          </a:xfrm>
          <a:prstGeom prst="rect">
            <a:avLst/>
          </a:prstGeom>
        </p:spPr>
        <p:txBody>
          <a:bodyPr lIns="0" tIns="0" rIns="0" bIns="0" anchor="ctr"/>
          <a:lstStyle/>
          <a:p>
            <a:endParaRPr lang="nl-NL" sz="1800" b="0" strike="noStrike" spc="-1">
              <a:solidFill>
                <a:srgbClr val="000000"/>
              </a:solidFill>
              <a:uFill>
                <a:solidFill>
                  <a:srgbClr val="FFFFFF"/>
                </a:solidFill>
              </a:uFill>
              <a:latin typeface="Calibri"/>
            </a:endParaRPr>
          </a:p>
        </p:txBody>
      </p:sp>
      <p:sp>
        <p:nvSpPr>
          <p:cNvPr id="190" name="PlaceHolder 2"/>
          <p:cNvSpPr>
            <a:spLocks noGrp="1"/>
          </p:cNvSpPr>
          <p:nvPr>
            <p:ph type="body"/>
          </p:nvPr>
        </p:nvSpPr>
        <p:spPr>
          <a:xfrm>
            <a:off x="457200" y="1203480"/>
            <a:ext cx="8229240" cy="2982960"/>
          </a:xfrm>
          <a:prstGeom prst="rect">
            <a:avLst/>
          </a:prstGeom>
        </p:spPr>
        <p:txBody>
          <a:bodyPr lIns="0" tIns="0" rIns="0" bIns="0">
            <a:normAutofit/>
          </a:bodyPr>
          <a:lstStyle/>
          <a:p>
            <a:endParaRPr lang="nl-NL" sz="2400" b="0" strike="noStrike" spc="-1">
              <a:solidFill>
                <a:srgbClr val="000000"/>
              </a:solidFill>
              <a:uFill>
                <a:solidFill>
                  <a:srgbClr val="FFFFFF"/>
                </a:solidFill>
              </a:uFill>
              <a:latin typeface="Calibri"/>
            </a:endParaRPr>
          </a:p>
        </p:txBody>
      </p:sp>
      <p:sp>
        <p:nvSpPr>
          <p:cNvPr id="191" name="PlaceHolder 3"/>
          <p:cNvSpPr>
            <a:spLocks noGrp="1"/>
          </p:cNvSpPr>
          <p:nvPr>
            <p:ph type="body"/>
          </p:nvPr>
        </p:nvSpPr>
        <p:spPr>
          <a:xfrm>
            <a:off x="457200" y="1203480"/>
            <a:ext cx="8229240" cy="2982960"/>
          </a:xfrm>
          <a:prstGeom prst="rect">
            <a:avLst/>
          </a:prstGeom>
        </p:spPr>
        <p:txBody>
          <a:bodyPr lIns="0" tIns="0" rIns="0" bIns="0">
            <a:normAutofit/>
          </a:bodyPr>
          <a:lstStyle/>
          <a:p>
            <a:endParaRPr lang="nl-NL" sz="2400" b="0" strike="noStrike" spc="-1">
              <a:solidFill>
                <a:srgbClr val="000000"/>
              </a:solidFill>
              <a:uFill>
                <a:solidFill>
                  <a:srgbClr val="FFFFFF"/>
                </a:solidFill>
              </a:uFill>
              <a:latin typeface="Calibri"/>
            </a:endParaRPr>
          </a:p>
        </p:txBody>
      </p:sp>
      <p:pic>
        <p:nvPicPr>
          <p:cNvPr id="192" name="Afbeelding 191"/>
          <p:cNvPicPr/>
          <p:nvPr/>
        </p:nvPicPr>
        <p:blipFill>
          <a:blip r:embed="rId2" cstate="print"/>
          <a:stretch/>
        </p:blipFill>
        <p:spPr>
          <a:xfrm>
            <a:off x="2702160" y="1203480"/>
            <a:ext cx="3738600" cy="2982960"/>
          </a:xfrm>
          <a:prstGeom prst="rect">
            <a:avLst/>
          </a:prstGeom>
          <a:ln>
            <a:noFill/>
          </a:ln>
        </p:spPr>
      </p:pic>
      <p:pic>
        <p:nvPicPr>
          <p:cNvPr id="193" name="Afbeelding 192"/>
          <p:cNvPicPr/>
          <p:nvPr/>
        </p:nvPicPr>
        <p:blipFill>
          <a:blip r:embed="rId2" cstate="print"/>
          <a:stretch/>
        </p:blipFill>
        <p:spPr>
          <a:xfrm>
            <a:off x="2702160" y="1203480"/>
            <a:ext cx="3738600" cy="2982960"/>
          </a:xfrm>
          <a:prstGeom prst="rect">
            <a:avLst/>
          </a:prstGeom>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3" name="PlaceHolder 1"/>
          <p:cNvSpPr>
            <a:spLocks noGrp="1"/>
          </p:cNvSpPr>
          <p:nvPr>
            <p:ph type="title"/>
          </p:nvPr>
        </p:nvSpPr>
        <p:spPr>
          <a:xfrm>
            <a:off x="467640" y="2139840"/>
            <a:ext cx="8229240" cy="856800"/>
          </a:xfrm>
          <a:prstGeom prst="rect">
            <a:avLst/>
          </a:prstGeom>
        </p:spPr>
        <p:txBody>
          <a:bodyPr lIns="0" tIns="0" rIns="0" bIns="0" anchor="ctr"/>
          <a:lstStyle/>
          <a:p>
            <a:endParaRPr lang="nl-NL" sz="1800" b="0" strike="noStrike" spc="-1">
              <a:solidFill>
                <a:srgbClr val="000000"/>
              </a:solidFill>
              <a:uFill>
                <a:solidFill>
                  <a:srgbClr val="FFFFFF"/>
                </a:solidFill>
              </a:uFill>
              <a:latin typeface="Calibri"/>
            </a:endParaRPr>
          </a:p>
        </p:txBody>
      </p:sp>
      <p:sp>
        <p:nvSpPr>
          <p:cNvPr id="14"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nl-NL" sz="2400" b="0" strike="noStrike" spc="-1">
              <a:solidFill>
                <a:srgbClr val="000000"/>
              </a:solidFill>
              <a:uFill>
                <a:solidFill>
                  <a:srgbClr val="FFFFFF"/>
                </a:solidFill>
              </a:uFill>
              <a:latin typeface="Calibri"/>
            </a:endParaRPr>
          </a:p>
        </p:txBody>
      </p:sp>
      <p:sp>
        <p:nvSpPr>
          <p:cNvPr id="15" name="PlaceHolder 3"/>
          <p:cNvSpPr>
            <a:spLocks noGrp="1"/>
          </p:cNvSpPr>
          <p:nvPr>
            <p:ph type="body"/>
          </p:nvPr>
        </p:nvSpPr>
        <p:spPr>
          <a:xfrm>
            <a:off x="457200" y="2761920"/>
            <a:ext cx="4015800" cy="1422720"/>
          </a:xfrm>
          <a:prstGeom prst="rect">
            <a:avLst/>
          </a:prstGeom>
        </p:spPr>
        <p:txBody>
          <a:bodyPr lIns="0" tIns="0" rIns="0" bIns="0">
            <a:normAutofit/>
          </a:bodyPr>
          <a:lstStyle/>
          <a:p>
            <a:endParaRPr lang="nl-NL" sz="2400" b="0" strike="noStrike" spc="-1">
              <a:solidFill>
                <a:srgbClr val="000000"/>
              </a:solidFill>
              <a:uFill>
                <a:solidFill>
                  <a:srgbClr val="FFFFFF"/>
                </a:solidFill>
              </a:uFill>
              <a:latin typeface="Calibri"/>
            </a:endParaRPr>
          </a:p>
        </p:txBody>
      </p:sp>
      <p:sp>
        <p:nvSpPr>
          <p:cNvPr id="16" name="PlaceHolder 4"/>
          <p:cNvSpPr>
            <a:spLocks noGrp="1"/>
          </p:cNvSpPr>
          <p:nvPr>
            <p:ph type="body"/>
          </p:nvPr>
        </p:nvSpPr>
        <p:spPr>
          <a:xfrm>
            <a:off x="4674240" y="1203480"/>
            <a:ext cx="4015800" cy="2982960"/>
          </a:xfrm>
          <a:prstGeom prst="rect">
            <a:avLst/>
          </a:prstGeom>
        </p:spPr>
        <p:txBody>
          <a:bodyPr lIns="0" tIns="0" rIns="0" bIns="0">
            <a:normAutofit/>
          </a:bodyPr>
          <a:lstStyle/>
          <a:p>
            <a:endParaRPr lang="nl-NL" sz="2400" b="0" strike="noStrike" spc="-1">
              <a:solidFill>
                <a:srgbClr val="000000"/>
              </a:solidFill>
              <a:uFill>
                <a:solidFill>
                  <a:srgbClr val="FFFFFF"/>
                </a:solidFill>
              </a:uFill>
              <a:latin typeface="Calibri"/>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7" name="PlaceHolder 1"/>
          <p:cNvSpPr>
            <a:spLocks noGrp="1"/>
          </p:cNvSpPr>
          <p:nvPr>
            <p:ph type="title"/>
          </p:nvPr>
        </p:nvSpPr>
        <p:spPr>
          <a:xfrm>
            <a:off x="467640" y="2139840"/>
            <a:ext cx="8229240" cy="856800"/>
          </a:xfrm>
          <a:prstGeom prst="rect">
            <a:avLst/>
          </a:prstGeom>
        </p:spPr>
        <p:txBody>
          <a:bodyPr lIns="0" tIns="0" rIns="0" bIns="0" anchor="ctr"/>
          <a:lstStyle/>
          <a:p>
            <a:endParaRPr lang="nl-NL" sz="1800" b="0" strike="noStrike" spc="-1">
              <a:solidFill>
                <a:srgbClr val="000000"/>
              </a:solidFill>
              <a:uFill>
                <a:solidFill>
                  <a:srgbClr val="FFFFFF"/>
                </a:solidFill>
              </a:uFill>
              <a:latin typeface="Calibri"/>
            </a:endParaRPr>
          </a:p>
        </p:txBody>
      </p:sp>
      <p:sp>
        <p:nvSpPr>
          <p:cNvPr id="18" name="PlaceHolder 2"/>
          <p:cNvSpPr>
            <a:spLocks noGrp="1"/>
          </p:cNvSpPr>
          <p:nvPr>
            <p:ph type="body"/>
          </p:nvPr>
        </p:nvSpPr>
        <p:spPr>
          <a:xfrm>
            <a:off x="457200" y="1203480"/>
            <a:ext cx="4015800" cy="2982960"/>
          </a:xfrm>
          <a:prstGeom prst="rect">
            <a:avLst/>
          </a:prstGeom>
        </p:spPr>
        <p:txBody>
          <a:bodyPr lIns="0" tIns="0" rIns="0" bIns="0">
            <a:normAutofit/>
          </a:bodyPr>
          <a:lstStyle/>
          <a:p>
            <a:endParaRPr lang="nl-NL" sz="2400" b="0" strike="noStrike" spc="-1">
              <a:solidFill>
                <a:srgbClr val="000000"/>
              </a:solidFill>
              <a:uFill>
                <a:solidFill>
                  <a:srgbClr val="FFFFFF"/>
                </a:solidFill>
              </a:uFill>
              <a:latin typeface="Calibri"/>
            </a:endParaRPr>
          </a:p>
        </p:txBody>
      </p:sp>
      <p:sp>
        <p:nvSpPr>
          <p:cNvPr id="19"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nl-NL" sz="2400" b="0" strike="noStrike" spc="-1">
              <a:solidFill>
                <a:srgbClr val="000000"/>
              </a:solidFill>
              <a:uFill>
                <a:solidFill>
                  <a:srgbClr val="FFFFFF"/>
                </a:solidFill>
              </a:uFill>
              <a:latin typeface="Calibri"/>
            </a:endParaRPr>
          </a:p>
        </p:txBody>
      </p:sp>
      <p:sp>
        <p:nvSpPr>
          <p:cNvPr id="20" name="PlaceHolder 4"/>
          <p:cNvSpPr>
            <a:spLocks noGrp="1"/>
          </p:cNvSpPr>
          <p:nvPr>
            <p:ph type="body"/>
          </p:nvPr>
        </p:nvSpPr>
        <p:spPr>
          <a:xfrm>
            <a:off x="4674240" y="2761920"/>
            <a:ext cx="4015800" cy="1422720"/>
          </a:xfrm>
          <a:prstGeom prst="rect">
            <a:avLst/>
          </a:prstGeom>
        </p:spPr>
        <p:txBody>
          <a:bodyPr lIns="0" tIns="0" rIns="0" bIns="0">
            <a:normAutofit/>
          </a:bodyPr>
          <a:lstStyle/>
          <a:p>
            <a:endParaRPr lang="nl-NL" sz="2400" b="0" strike="noStrike" spc="-1">
              <a:solidFill>
                <a:srgbClr val="000000"/>
              </a:solidFill>
              <a:uFill>
                <a:solidFill>
                  <a:srgbClr val="FFFFFF"/>
                </a:solidFill>
              </a:uFill>
              <a:latin typeface="Calibri"/>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1" name="PlaceHolder 1"/>
          <p:cNvSpPr>
            <a:spLocks noGrp="1"/>
          </p:cNvSpPr>
          <p:nvPr>
            <p:ph type="title"/>
          </p:nvPr>
        </p:nvSpPr>
        <p:spPr>
          <a:xfrm>
            <a:off x="467640" y="2139840"/>
            <a:ext cx="8229240" cy="856800"/>
          </a:xfrm>
          <a:prstGeom prst="rect">
            <a:avLst/>
          </a:prstGeom>
        </p:spPr>
        <p:txBody>
          <a:bodyPr lIns="0" tIns="0" rIns="0" bIns="0" anchor="ctr"/>
          <a:lstStyle/>
          <a:p>
            <a:endParaRPr lang="nl-NL" sz="1800" b="0" strike="noStrike" spc="-1">
              <a:solidFill>
                <a:srgbClr val="000000"/>
              </a:solidFill>
              <a:uFill>
                <a:solidFill>
                  <a:srgbClr val="FFFFFF"/>
                </a:solidFill>
              </a:uFill>
              <a:latin typeface="Calibri"/>
            </a:endParaRPr>
          </a:p>
        </p:txBody>
      </p:sp>
      <p:sp>
        <p:nvSpPr>
          <p:cNvPr id="22"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nl-NL" sz="2400" b="0" strike="noStrike" spc="-1">
              <a:solidFill>
                <a:srgbClr val="000000"/>
              </a:solidFill>
              <a:uFill>
                <a:solidFill>
                  <a:srgbClr val="FFFFFF"/>
                </a:solidFill>
              </a:uFill>
              <a:latin typeface="Calibri"/>
            </a:endParaRPr>
          </a:p>
        </p:txBody>
      </p:sp>
      <p:sp>
        <p:nvSpPr>
          <p:cNvPr id="23"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nl-NL" sz="2400" b="0" strike="noStrike" spc="-1">
              <a:solidFill>
                <a:srgbClr val="000000"/>
              </a:solidFill>
              <a:uFill>
                <a:solidFill>
                  <a:srgbClr val="FFFFFF"/>
                </a:solidFill>
              </a:uFill>
              <a:latin typeface="Calibri"/>
            </a:endParaRPr>
          </a:p>
        </p:txBody>
      </p:sp>
      <p:sp>
        <p:nvSpPr>
          <p:cNvPr id="24" name="PlaceHolder 4"/>
          <p:cNvSpPr>
            <a:spLocks noGrp="1"/>
          </p:cNvSpPr>
          <p:nvPr>
            <p:ph type="body"/>
          </p:nvPr>
        </p:nvSpPr>
        <p:spPr>
          <a:xfrm>
            <a:off x="457200" y="2761920"/>
            <a:ext cx="8229240" cy="1422720"/>
          </a:xfrm>
          <a:prstGeom prst="rect">
            <a:avLst/>
          </a:prstGeom>
        </p:spPr>
        <p:txBody>
          <a:bodyPr lIns="0" tIns="0" rIns="0" bIns="0">
            <a:normAutofit/>
          </a:bodyPr>
          <a:lstStyle/>
          <a:p>
            <a:endParaRPr lang="nl-NL" sz="2400" b="0" strike="noStrike" spc="-1">
              <a:solidFill>
                <a:srgbClr val="000000"/>
              </a:solidFill>
              <a:uFill>
                <a:solidFill>
                  <a:srgbClr val="FFFFFF"/>
                </a:solidFill>
              </a:uFill>
              <a:latin typeface="Calibri"/>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2.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image" Target="../media/image2.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theme" Target="../theme/theme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image" Target="../media/image2.pn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theme" Target="../theme/theme5.xml"/><Relationship Id="rId3" Type="http://schemas.openxmlformats.org/officeDocument/2006/relationships/slideLayout" Target="../slideLayouts/slideLayout51.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2" Type="http://schemas.openxmlformats.org/officeDocument/2006/relationships/slideLayout" Target="../slideLayouts/slideLayout50.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0" Type="http://schemas.openxmlformats.org/officeDocument/2006/relationships/slideLayout" Target="../slideLayouts/slideLayout58.xml"/><Relationship Id="rId4" Type="http://schemas.openxmlformats.org/officeDocument/2006/relationships/slideLayout" Target="../slideLayouts/slideLayout52.xml"/><Relationship Id="rId9" Type="http://schemas.openxmlformats.org/officeDocument/2006/relationships/slideLayout" Target="../slideLayouts/slideLayout5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3300"/>
        </a:solidFill>
        <a:effectLst/>
      </p:bgPr>
    </p:bg>
    <p:spTree>
      <p:nvGrpSpPr>
        <p:cNvPr id="1" name=""/>
        <p:cNvGrpSpPr/>
        <p:nvPr/>
      </p:nvGrpSpPr>
      <p:grpSpPr>
        <a:xfrm>
          <a:off x="0" y="0"/>
          <a:ext cx="0" cy="0"/>
          <a:chOff x="0" y="0"/>
          <a:chExt cx="0" cy="0"/>
        </a:xfrm>
      </p:grpSpPr>
      <p:sp>
        <p:nvSpPr>
          <p:cNvPr id="4" name="CustomShape 1" hidden="1"/>
          <p:cNvSpPr/>
          <p:nvPr/>
        </p:nvSpPr>
        <p:spPr>
          <a:xfrm>
            <a:off x="0" y="4712760"/>
            <a:ext cx="2051280" cy="257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GB" sz="1100" b="0" strike="noStrike" spc="-1">
                <a:solidFill>
                  <a:srgbClr val="000000"/>
                </a:solidFill>
                <a:uFill>
                  <a:solidFill>
                    <a:srgbClr val="FFFFFF"/>
                  </a:solidFill>
                </a:uFill>
                <a:latin typeface="Calibri"/>
              </a:rPr>
              <a:t>Hans de Jong / Gerhard Hepp</a:t>
            </a:r>
            <a:endParaRPr lang="en-GB" sz="1100" b="0" strike="noStrike" spc="-1">
              <a:solidFill>
                <a:srgbClr val="000000"/>
              </a:solidFill>
              <a:uFill>
                <a:solidFill>
                  <a:srgbClr val="FFFFFF"/>
                </a:solidFill>
              </a:uFill>
              <a:latin typeface="Arial"/>
            </a:endParaRPr>
          </a:p>
        </p:txBody>
      </p:sp>
      <p:sp>
        <p:nvSpPr>
          <p:cNvPr id="2" name="PlaceHolder 2"/>
          <p:cNvSpPr>
            <a:spLocks noGrp="1"/>
          </p:cNvSpPr>
          <p:nvPr>
            <p:ph type="title"/>
          </p:nvPr>
        </p:nvSpPr>
        <p:spPr>
          <a:xfrm>
            <a:off x="685800" y="1597680"/>
            <a:ext cx="7772040" cy="1102320"/>
          </a:xfrm>
          <a:prstGeom prst="rect">
            <a:avLst/>
          </a:prstGeom>
        </p:spPr>
        <p:txBody>
          <a:bodyPr anchor="ctr"/>
          <a:lstStyle/>
          <a:p>
            <a:pPr>
              <a:lnSpc>
                <a:spcPct val="100000"/>
              </a:lnSpc>
            </a:pPr>
            <a:r>
              <a:rPr lang="nl-NL" sz="4400" b="0" strike="noStrike" spc="-1">
                <a:solidFill>
                  <a:srgbClr val="FFFFFF"/>
                </a:solidFill>
                <a:uFill>
                  <a:solidFill>
                    <a:srgbClr val="FFFFFF"/>
                  </a:solidFill>
                </a:uFill>
                <a:latin typeface="Calibri"/>
              </a:rPr>
              <a:t>Klik om de stijl te bewerken</a:t>
            </a:r>
            <a:endParaRPr lang="nl-NL" sz="4400" b="0" strike="noStrike" spc="-1">
              <a:solidFill>
                <a:srgbClr val="000000"/>
              </a:solidFill>
              <a:uFill>
                <a:solidFill>
                  <a:srgbClr val="FFFFFF"/>
                </a:solidFill>
              </a:uFill>
              <a:latin typeface="Calibri"/>
            </a:endParaRPr>
          </a:p>
        </p:txBody>
      </p:sp>
      <p:sp>
        <p:nvSpPr>
          <p:cNvPr id="3" name="PlaceHolder 3"/>
          <p:cNvSpPr>
            <a:spLocks noGrp="1"/>
          </p:cNvSpPr>
          <p:nvPr>
            <p:ph type="body"/>
          </p:nvPr>
        </p:nvSpPr>
        <p:spPr>
          <a:xfrm>
            <a:off x="457200" y="1203480"/>
            <a:ext cx="8229240" cy="298296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nl-NL" sz="2400" b="0" strike="noStrike" spc="-1">
                <a:solidFill>
                  <a:srgbClr val="000000"/>
                </a:solidFill>
                <a:uFill>
                  <a:solidFill>
                    <a:srgbClr val="FFFFFF"/>
                  </a:solidFill>
                </a:uFill>
                <a:latin typeface="Calibri"/>
              </a:rPr>
              <a:t>Click to edit the outline text format</a:t>
            </a:r>
          </a:p>
          <a:p>
            <a:pPr marL="864000" lvl="1" indent="-324000">
              <a:spcBef>
                <a:spcPts val="1134"/>
              </a:spcBef>
              <a:buClr>
                <a:srgbClr val="000000"/>
              </a:buClr>
              <a:buSzPct val="75000"/>
              <a:buFont typeface="Symbol" charset="2"/>
              <a:buChar char=""/>
            </a:pPr>
            <a:r>
              <a:rPr lang="nl-NL" sz="1800" b="0" strike="noStrike" spc="-1">
                <a:solidFill>
                  <a:srgbClr val="000000"/>
                </a:solidFill>
                <a:uFill>
                  <a:solidFill>
                    <a:srgbClr val="FFFFFF"/>
                  </a:solidFill>
                </a:uFill>
                <a:latin typeface="Calibri"/>
              </a:rPr>
              <a:t>Second Outline Level</a:t>
            </a:r>
          </a:p>
          <a:p>
            <a:pPr marL="1296000" lvl="2" indent="-288000">
              <a:spcBef>
                <a:spcPts val="850"/>
              </a:spcBef>
              <a:buClr>
                <a:srgbClr val="000000"/>
              </a:buClr>
              <a:buSzPct val="45000"/>
              <a:buFont typeface="Wingdings" charset="2"/>
              <a:buChar char=""/>
            </a:pPr>
            <a:r>
              <a:rPr lang="nl-NL" sz="1600" b="0" strike="noStrike" spc="-1">
                <a:solidFill>
                  <a:srgbClr val="000000"/>
                </a:solidFill>
                <a:uFill>
                  <a:solidFill>
                    <a:srgbClr val="FFFFFF"/>
                  </a:solidFill>
                </a:uFill>
                <a:latin typeface="Calibri"/>
              </a:rPr>
              <a:t>Third Outline Level</a:t>
            </a:r>
          </a:p>
          <a:p>
            <a:pPr marL="1728000" lvl="3" indent="-216000">
              <a:spcBef>
                <a:spcPts val="567"/>
              </a:spcBef>
              <a:buClr>
                <a:srgbClr val="000000"/>
              </a:buClr>
              <a:buSzPct val="75000"/>
              <a:buFont typeface="Symbol" charset="2"/>
              <a:buChar char=""/>
            </a:pPr>
            <a:r>
              <a:rPr lang="nl-NL" sz="1600" b="0" strike="noStrike" spc="-1">
                <a:solidFill>
                  <a:srgbClr val="000000"/>
                </a:solidFill>
                <a:uFill>
                  <a:solidFill>
                    <a:srgbClr val="FFFFFF"/>
                  </a:solidFill>
                </a:uFill>
                <a:latin typeface="Calibri"/>
              </a:rPr>
              <a:t>Fourth Outline Level</a:t>
            </a:r>
          </a:p>
          <a:p>
            <a:pPr marL="2160000" lvl="4" indent="-216000">
              <a:spcBef>
                <a:spcPts val="283"/>
              </a:spcBef>
              <a:buClr>
                <a:srgbClr val="000000"/>
              </a:buClr>
              <a:buSzPct val="45000"/>
              <a:buFont typeface="Wingdings" charset="2"/>
              <a:buChar char=""/>
            </a:pPr>
            <a:r>
              <a:rPr lang="nl-NL" sz="2000" b="0" strike="noStrike" spc="-1">
                <a:solidFill>
                  <a:srgbClr val="000000"/>
                </a:solidFill>
                <a:uFill>
                  <a:solidFill>
                    <a:srgbClr val="FFFFFF"/>
                  </a:solidFill>
                </a:uFill>
                <a:latin typeface="Calibri"/>
              </a:rPr>
              <a:t>Fifth Outline Level</a:t>
            </a:r>
          </a:p>
          <a:p>
            <a:pPr marL="2592000" lvl="5" indent="-216000">
              <a:spcBef>
                <a:spcPts val="283"/>
              </a:spcBef>
              <a:buClr>
                <a:srgbClr val="000000"/>
              </a:buClr>
              <a:buSzPct val="45000"/>
              <a:buFont typeface="Wingdings" charset="2"/>
              <a:buChar char=""/>
            </a:pPr>
            <a:r>
              <a:rPr lang="nl-NL" sz="2000" b="0" strike="noStrike" spc="-1">
                <a:solidFill>
                  <a:srgbClr val="000000"/>
                </a:solidFill>
                <a:uFill>
                  <a:solidFill>
                    <a:srgbClr val="FFFFFF"/>
                  </a:solidFill>
                </a:uFill>
                <a:latin typeface="Calibri"/>
              </a:rPr>
              <a:t>Sixth Outline Level</a:t>
            </a:r>
          </a:p>
          <a:p>
            <a:pPr marL="3024000" lvl="6" indent="-216000">
              <a:spcBef>
                <a:spcPts val="283"/>
              </a:spcBef>
              <a:buClr>
                <a:srgbClr val="000000"/>
              </a:buClr>
              <a:buSzPct val="45000"/>
              <a:buFont typeface="Wingdings" charset="2"/>
              <a:buChar char=""/>
            </a:pPr>
            <a:r>
              <a:rPr lang="nl-NL" sz="2000" b="0" strike="noStrike" spc="-1">
                <a:solidFill>
                  <a:srgbClr val="000000"/>
                </a:solidFill>
                <a:uFill>
                  <a:solidFill>
                    <a:srgbClr val="FFFFFF"/>
                  </a:solidFill>
                </a:uFill>
                <a:latin typeface="Calibri"/>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p:bodyStyle/>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8" name="CustomShape 1"/>
          <p:cNvSpPr/>
          <p:nvPr/>
        </p:nvSpPr>
        <p:spPr>
          <a:xfrm>
            <a:off x="0" y="4712760"/>
            <a:ext cx="2051280" cy="257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GB" sz="1100" b="0" strike="noStrike" spc="-1">
                <a:solidFill>
                  <a:srgbClr val="000000"/>
                </a:solidFill>
                <a:uFill>
                  <a:solidFill>
                    <a:srgbClr val="FFFFFF"/>
                  </a:solidFill>
                </a:uFill>
                <a:latin typeface="Calibri"/>
              </a:rPr>
              <a:t>Hans de Jong / Gerhard Hepp</a:t>
            </a:r>
            <a:endParaRPr lang="en-GB" sz="1100" b="0" strike="noStrike" spc="-1">
              <a:solidFill>
                <a:srgbClr val="000000"/>
              </a:solidFill>
              <a:uFill>
                <a:solidFill>
                  <a:srgbClr val="FFFFFF"/>
                </a:solidFill>
              </a:uFill>
              <a:latin typeface="Arial"/>
            </a:endParaRPr>
          </a:p>
        </p:txBody>
      </p:sp>
      <p:sp>
        <p:nvSpPr>
          <p:cNvPr id="39" name="PlaceHolder 2"/>
          <p:cNvSpPr>
            <a:spLocks noGrp="1"/>
          </p:cNvSpPr>
          <p:nvPr>
            <p:ph type="title"/>
          </p:nvPr>
        </p:nvSpPr>
        <p:spPr>
          <a:xfrm>
            <a:off x="457200" y="205920"/>
            <a:ext cx="8229240" cy="856800"/>
          </a:xfrm>
          <a:prstGeom prst="rect">
            <a:avLst/>
          </a:prstGeom>
        </p:spPr>
        <p:txBody>
          <a:bodyPr anchor="ctr"/>
          <a:lstStyle/>
          <a:p>
            <a:pPr>
              <a:lnSpc>
                <a:spcPct val="100000"/>
              </a:lnSpc>
            </a:pPr>
            <a:r>
              <a:rPr lang="nl-NL" sz="4400" b="0" strike="noStrike" spc="-1">
                <a:solidFill>
                  <a:srgbClr val="000000"/>
                </a:solidFill>
                <a:uFill>
                  <a:solidFill>
                    <a:srgbClr val="FFFFFF"/>
                  </a:solidFill>
                </a:uFill>
                <a:latin typeface="Calibri"/>
              </a:rPr>
              <a:t>Klik om de stijl te bewerken</a:t>
            </a:r>
          </a:p>
        </p:txBody>
      </p:sp>
      <p:sp>
        <p:nvSpPr>
          <p:cNvPr id="40" name="PlaceHolder 3"/>
          <p:cNvSpPr>
            <a:spLocks noGrp="1"/>
          </p:cNvSpPr>
          <p:nvPr>
            <p:ph type="body"/>
          </p:nvPr>
        </p:nvSpPr>
        <p:spPr>
          <a:xfrm>
            <a:off x="457200" y="1200240"/>
            <a:ext cx="8229240" cy="3394080"/>
          </a:xfrm>
          <a:prstGeom prst="rect">
            <a:avLst/>
          </a:prstGeom>
        </p:spPr>
        <p:txBody>
          <a:bodyPr/>
          <a:lstStyle/>
          <a:p>
            <a:pPr marL="432000" indent="-324000">
              <a:lnSpc>
                <a:spcPct val="100000"/>
              </a:lnSpc>
              <a:spcBef>
                <a:spcPts val="479"/>
              </a:spcBef>
              <a:buClr>
                <a:srgbClr val="000000"/>
              </a:buClr>
              <a:buSzPct val="45000"/>
              <a:buFont typeface="Wingdings" charset="2"/>
              <a:buChar char=""/>
            </a:pPr>
            <a:r>
              <a:rPr lang="nl-NL" sz="2400" b="0" strike="noStrike" spc="-1">
                <a:solidFill>
                  <a:srgbClr val="000000"/>
                </a:solidFill>
                <a:uFill>
                  <a:solidFill>
                    <a:srgbClr val="FFFFFF"/>
                  </a:solidFill>
                </a:uFill>
                <a:latin typeface="Calibri"/>
              </a:rPr>
              <a:t>Klik om de modelstijlen te bewerken</a:t>
            </a:r>
          </a:p>
          <a:p>
            <a:pPr marL="864000" lvl="1" indent="-324000">
              <a:lnSpc>
                <a:spcPct val="100000"/>
              </a:lnSpc>
              <a:spcBef>
                <a:spcPts val="400"/>
              </a:spcBef>
              <a:buClr>
                <a:srgbClr val="000000"/>
              </a:buClr>
              <a:buSzPct val="75000"/>
              <a:buFont typeface="Symbol" charset="2"/>
              <a:buChar char=""/>
            </a:pPr>
            <a:r>
              <a:rPr lang="nl-NL" sz="2000" b="0" strike="noStrike" spc="-1">
                <a:solidFill>
                  <a:srgbClr val="000000"/>
                </a:solidFill>
                <a:uFill>
                  <a:solidFill>
                    <a:srgbClr val="FFFFFF"/>
                  </a:solidFill>
                </a:uFill>
                <a:latin typeface="Calibri"/>
              </a:rPr>
              <a:t>Tweede niveau</a:t>
            </a:r>
          </a:p>
          <a:p>
            <a:pPr marL="1296000" lvl="2" indent="-288000">
              <a:lnSpc>
                <a:spcPct val="100000"/>
              </a:lnSpc>
              <a:spcBef>
                <a:spcPts val="360"/>
              </a:spcBef>
              <a:buClr>
                <a:srgbClr val="000000"/>
              </a:buClr>
              <a:buSzPct val="45000"/>
              <a:buFont typeface="Wingdings" charset="2"/>
              <a:buChar char=""/>
            </a:pPr>
            <a:r>
              <a:rPr lang="nl-NL" sz="1800" b="0" strike="noStrike" spc="-1">
                <a:solidFill>
                  <a:srgbClr val="000000"/>
                </a:solidFill>
                <a:uFill>
                  <a:solidFill>
                    <a:srgbClr val="FFFFFF"/>
                  </a:solidFill>
                </a:uFill>
                <a:latin typeface="Calibri"/>
              </a:rPr>
              <a:t>Derde niveau</a:t>
            </a:r>
          </a:p>
          <a:p>
            <a:pPr marL="1728000" lvl="3" indent="-216000">
              <a:lnSpc>
                <a:spcPct val="100000"/>
              </a:lnSpc>
              <a:spcBef>
                <a:spcPts val="320"/>
              </a:spcBef>
              <a:buClr>
                <a:srgbClr val="000000"/>
              </a:buClr>
              <a:buSzPct val="75000"/>
              <a:buFont typeface="Symbol" charset="2"/>
              <a:buChar char=""/>
            </a:pPr>
            <a:r>
              <a:rPr lang="nl-NL" sz="1600" b="0" strike="noStrike" spc="-1">
                <a:solidFill>
                  <a:srgbClr val="000000"/>
                </a:solidFill>
                <a:uFill>
                  <a:solidFill>
                    <a:srgbClr val="FFFFFF"/>
                  </a:solidFill>
                </a:uFill>
                <a:latin typeface="Calibri"/>
              </a:rPr>
              <a:t>Vierde niveau</a:t>
            </a:r>
          </a:p>
          <a:p>
            <a:pPr marL="2160000" lvl="4" indent="-216000">
              <a:lnSpc>
                <a:spcPct val="100000"/>
              </a:lnSpc>
              <a:spcBef>
                <a:spcPts val="320"/>
              </a:spcBef>
              <a:buClr>
                <a:srgbClr val="000000"/>
              </a:buClr>
              <a:buSzPct val="45000"/>
              <a:buFont typeface="Wingdings" charset="2"/>
              <a:buChar char=""/>
            </a:pPr>
            <a:r>
              <a:rPr lang="nl-NL" sz="1600" b="0" strike="noStrike" spc="-1">
                <a:solidFill>
                  <a:srgbClr val="000000"/>
                </a:solidFill>
                <a:uFill>
                  <a:solidFill>
                    <a:srgbClr val="FFFFFF"/>
                  </a:solidFill>
                </a:uFill>
                <a:latin typeface="Calibri"/>
              </a:rPr>
              <a:t>Vijfde niveau</a:t>
            </a:r>
          </a:p>
        </p:txBody>
      </p:sp>
      <p:sp>
        <p:nvSpPr>
          <p:cNvPr id="41" name="PlaceHolder 4"/>
          <p:cNvSpPr>
            <a:spLocks noGrp="1"/>
          </p:cNvSpPr>
          <p:nvPr>
            <p:ph type="sldNum"/>
          </p:nvPr>
        </p:nvSpPr>
        <p:spPr>
          <a:xfrm>
            <a:off x="8172360" y="4767120"/>
            <a:ext cx="514080" cy="273600"/>
          </a:xfrm>
          <a:prstGeom prst="rect">
            <a:avLst/>
          </a:prstGeom>
        </p:spPr>
        <p:txBody>
          <a:bodyPr anchor="ctr"/>
          <a:lstStyle/>
          <a:p>
            <a:pPr algn="r">
              <a:lnSpc>
                <a:spcPct val="100000"/>
              </a:lnSpc>
            </a:pPr>
            <a:fld id="{C049C3AC-1535-40AA-891F-41BC2F4795C3}" type="slidenum">
              <a:rPr lang="en-GB" sz="1200" b="0" strike="noStrike" spc="-1">
                <a:solidFill>
                  <a:srgbClr val="8B8B8B"/>
                </a:solidFill>
                <a:uFill>
                  <a:solidFill>
                    <a:srgbClr val="FFFFFF"/>
                  </a:solidFill>
                </a:uFill>
                <a:latin typeface="Calibri"/>
              </a:rPr>
              <a:pPr algn="r">
                <a:lnSpc>
                  <a:spcPct val="100000"/>
                </a:lnSpc>
              </a:pPr>
              <a:t>‹nr.›</a:t>
            </a:fld>
            <a:endParaRPr lang="en-GB" sz="1200" b="0" strike="noStrike" spc="-1">
              <a:solidFill>
                <a:srgbClr val="000000"/>
              </a:solidFill>
              <a:uFill>
                <a:solidFill>
                  <a:srgbClr val="FFFFFF"/>
                </a:solidFill>
              </a:uFill>
              <a:latin typeface="Times New Roman"/>
            </a:endParaRPr>
          </a:p>
        </p:txBody>
      </p:sp>
      <p:pic>
        <p:nvPicPr>
          <p:cNvPr id="42" name="Afbeelding 41"/>
          <p:cNvPicPr/>
          <p:nvPr/>
        </p:nvPicPr>
        <p:blipFill>
          <a:blip r:embed="rId14" cstate="print"/>
          <a:stretch/>
        </p:blipFill>
        <p:spPr>
          <a:xfrm>
            <a:off x="8327520" y="36000"/>
            <a:ext cx="816480" cy="936000"/>
          </a:xfrm>
          <a:prstGeom prst="rect">
            <a:avLst/>
          </a:prstGeom>
          <a:ln>
            <a:noFill/>
          </a:ln>
        </p:spPr>
      </p:pic>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p:bodyStyle/>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7" name="CustomShape 1"/>
          <p:cNvSpPr/>
          <p:nvPr/>
        </p:nvSpPr>
        <p:spPr>
          <a:xfrm>
            <a:off x="0" y="4712760"/>
            <a:ext cx="2051280" cy="257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GB" sz="1100" b="0" strike="noStrike" spc="-1">
                <a:solidFill>
                  <a:srgbClr val="000000"/>
                </a:solidFill>
                <a:uFill>
                  <a:solidFill>
                    <a:srgbClr val="FFFFFF"/>
                  </a:solidFill>
                </a:uFill>
                <a:latin typeface="Calibri"/>
              </a:rPr>
              <a:t>Hans de Jong / Gerhard Hepp</a:t>
            </a:r>
            <a:endParaRPr lang="en-GB" sz="1100" b="0" strike="noStrike" spc="-1">
              <a:solidFill>
                <a:srgbClr val="000000"/>
              </a:solidFill>
              <a:uFill>
                <a:solidFill>
                  <a:srgbClr val="FFFFFF"/>
                </a:solidFill>
              </a:uFill>
              <a:latin typeface="Arial"/>
            </a:endParaRPr>
          </a:p>
        </p:txBody>
      </p:sp>
      <p:sp>
        <p:nvSpPr>
          <p:cNvPr id="78" name="PlaceHolder 2"/>
          <p:cNvSpPr>
            <a:spLocks noGrp="1"/>
          </p:cNvSpPr>
          <p:nvPr>
            <p:ph type="title"/>
          </p:nvPr>
        </p:nvSpPr>
        <p:spPr>
          <a:xfrm>
            <a:off x="457200" y="205920"/>
            <a:ext cx="8229240" cy="856800"/>
          </a:xfrm>
          <a:prstGeom prst="rect">
            <a:avLst/>
          </a:prstGeom>
        </p:spPr>
        <p:txBody>
          <a:bodyPr anchor="ctr"/>
          <a:lstStyle/>
          <a:p>
            <a:pPr>
              <a:lnSpc>
                <a:spcPct val="100000"/>
              </a:lnSpc>
            </a:pPr>
            <a:r>
              <a:rPr lang="nl-NL" sz="4400" b="0" strike="noStrike" spc="-1">
                <a:solidFill>
                  <a:srgbClr val="000000"/>
                </a:solidFill>
                <a:uFill>
                  <a:solidFill>
                    <a:srgbClr val="FFFFFF"/>
                  </a:solidFill>
                </a:uFill>
                <a:latin typeface="Calibri"/>
              </a:rPr>
              <a:t>Klik om de stijl te bewerken</a:t>
            </a:r>
          </a:p>
        </p:txBody>
      </p:sp>
      <p:sp>
        <p:nvSpPr>
          <p:cNvPr id="79" name="PlaceHolder 3"/>
          <p:cNvSpPr>
            <a:spLocks noGrp="1"/>
          </p:cNvSpPr>
          <p:nvPr>
            <p:ph type="sldNum"/>
          </p:nvPr>
        </p:nvSpPr>
        <p:spPr>
          <a:xfrm>
            <a:off x="8172360" y="4767120"/>
            <a:ext cx="514080" cy="273600"/>
          </a:xfrm>
          <a:prstGeom prst="rect">
            <a:avLst/>
          </a:prstGeom>
        </p:spPr>
        <p:txBody>
          <a:bodyPr anchor="ctr"/>
          <a:lstStyle/>
          <a:p>
            <a:pPr algn="r">
              <a:lnSpc>
                <a:spcPct val="100000"/>
              </a:lnSpc>
            </a:pPr>
            <a:fld id="{4D995EC4-3921-4FE5-9D50-9F492842A38D}" type="slidenum">
              <a:rPr lang="en-GB" sz="1200" b="0" strike="noStrike" spc="-1">
                <a:solidFill>
                  <a:srgbClr val="8B8B8B"/>
                </a:solidFill>
                <a:uFill>
                  <a:solidFill>
                    <a:srgbClr val="FFFFFF"/>
                  </a:solidFill>
                </a:uFill>
                <a:latin typeface="Calibri"/>
              </a:rPr>
              <a:pPr algn="r">
                <a:lnSpc>
                  <a:spcPct val="100000"/>
                </a:lnSpc>
              </a:pPr>
              <a:t>‹nr.›</a:t>
            </a:fld>
            <a:endParaRPr lang="en-GB" sz="1200" b="0" strike="noStrike" spc="-1">
              <a:solidFill>
                <a:srgbClr val="000000"/>
              </a:solidFill>
              <a:uFill>
                <a:solidFill>
                  <a:srgbClr val="FFFFFF"/>
                </a:solidFill>
              </a:uFill>
              <a:latin typeface="Times New Roman"/>
            </a:endParaRPr>
          </a:p>
        </p:txBody>
      </p:sp>
      <p:sp>
        <p:nvSpPr>
          <p:cNvPr id="80" name="PlaceHolder 4"/>
          <p:cNvSpPr>
            <a:spLocks noGrp="1"/>
          </p:cNvSpPr>
          <p:nvPr>
            <p:ph type="body"/>
          </p:nvPr>
        </p:nvSpPr>
        <p:spPr>
          <a:xfrm>
            <a:off x="457200" y="1203480"/>
            <a:ext cx="8229240" cy="298296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nl-NL" sz="2400" b="0" strike="noStrike" spc="-1">
                <a:solidFill>
                  <a:srgbClr val="000000"/>
                </a:solidFill>
                <a:uFill>
                  <a:solidFill>
                    <a:srgbClr val="FFFFFF"/>
                  </a:solidFill>
                </a:uFill>
                <a:latin typeface="Calibri"/>
              </a:rPr>
              <a:t>Click to edit the outline text format</a:t>
            </a:r>
          </a:p>
          <a:p>
            <a:pPr marL="864000" lvl="1" indent="-324000">
              <a:spcBef>
                <a:spcPts val="1134"/>
              </a:spcBef>
              <a:buClr>
                <a:srgbClr val="000000"/>
              </a:buClr>
              <a:buSzPct val="75000"/>
              <a:buFont typeface="Symbol" charset="2"/>
              <a:buChar char=""/>
            </a:pPr>
            <a:r>
              <a:rPr lang="nl-NL" sz="1800" b="0" strike="noStrike" spc="-1">
                <a:solidFill>
                  <a:srgbClr val="000000"/>
                </a:solidFill>
                <a:uFill>
                  <a:solidFill>
                    <a:srgbClr val="FFFFFF"/>
                  </a:solidFill>
                </a:uFill>
                <a:latin typeface="Calibri"/>
              </a:rPr>
              <a:t>Second Outline Level</a:t>
            </a:r>
          </a:p>
          <a:p>
            <a:pPr marL="1296000" lvl="2" indent="-288000">
              <a:spcBef>
                <a:spcPts val="850"/>
              </a:spcBef>
              <a:buClr>
                <a:srgbClr val="000000"/>
              </a:buClr>
              <a:buSzPct val="45000"/>
              <a:buFont typeface="Wingdings" charset="2"/>
              <a:buChar char=""/>
            </a:pPr>
            <a:r>
              <a:rPr lang="nl-NL" sz="1600" b="0" strike="noStrike" spc="-1">
                <a:solidFill>
                  <a:srgbClr val="000000"/>
                </a:solidFill>
                <a:uFill>
                  <a:solidFill>
                    <a:srgbClr val="FFFFFF"/>
                  </a:solidFill>
                </a:uFill>
                <a:latin typeface="Calibri"/>
              </a:rPr>
              <a:t>Third Outline Level</a:t>
            </a:r>
          </a:p>
          <a:p>
            <a:pPr marL="1728000" lvl="3" indent="-216000">
              <a:spcBef>
                <a:spcPts val="567"/>
              </a:spcBef>
              <a:buClr>
                <a:srgbClr val="000000"/>
              </a:buClr>
              <a:buSzPct val="75000"/>
              <a:buFont typeface="Symbol" charset="2"/>
              <a:buChar char=""/>
            </a:pPr>
            <a:r>
              <a:rPr lang="nl-NL" sz="1600" b="0" strike="noStrike" spc="-1">
                <a:solidFill>
                  <a:srgbClr val="000000"/>
                </a:solidFill>
                <a:uFill>
                  <a:solidFill>
                    <a:srgbClr val="FFFFFF"/>
                  </a:solidFill>
                </a:uFill>
                <a:latin typeface="Calibri"/>
              </a:rPr>
              <a:t>Fourth Outline Level</a:t>
            </a:r>
          </a:p>
          <a:p>
            <a:pPr marL="2160000" lvl="4" indent="-216000">
              <a:spcBef>
                <a:spcPts val="283"/>
              </a:spcBef>
              <a:buClr>
                <a:srgbClr val="000000"/>
              </a:buClr>
              <a:buSzPct val="45000"/>
              <a:buFont typeface="Wingdings" charset="2"/>
              <a:buChar char=""/>
            </a:pPr>
            <a:r>
              <a:rPr lang="nl-NL" sz="2000" b="0" strike="noStrike" spc="-1">
                <a:solidFill>
                  <a:srgbClr val="000000"/>
                </a:solidFill>
                <a:uFill>
                  <a:solidFill>
                    <a:srgbClr val="FFFFFF"/>
                  </a:solidFill>
                </a:uFill>
                <a:latin typeface="Calibri"/>
              </a:rPr>
              <a:t>Fifth Outline Level</a:t>
            </a:r>
          </a:p>
          <a:p>
            <a:pPr marL="2592000" lvl="5" indent="-216000">
              <a:spcBef>
                <a:spcPts val="283"/>
              </a:spcBef>
              <a:buClr>
                <a:srgbClr val="000000"/>
              </a:buClr>
              <a:buSzPct val="45000"/>
              <a:buFont typeface="Wingdings" charset="2"/>
              <a:buChar char=""/>
            </a:pPr>
            <a:r>
              <a:rPr lang="nl-NL" sz="2000" b="0" strike="noStrike" spc="-1">
                <a:solidFill>
                  <a:srgbClr val="000000"/>
                </a:solidFill>
                <a:uFill>
                  <a:solidFill>
                    <a:srgbClr val="FFFFFF"/>
                  </a:solidFill>
                </a:uFill>
                <a:latin typeface="Calibri"/>
              </a:rPr>
              <a:t>Sixth Outline Level</a:t>
            </a:r>
          </a:p>
          <a:p>
            <a:pPr marL="3024000" lvl="6" indent="-216000">
              <a:spcBef>
                <a:spcPts val="283"/>
              </a:spcBef>
              <a:buClr>
                <a:srgbClr val="000000"/>
              </a:buClr>
              <a:buSzPct val="45000"/>
              <a:buFont typeface="Wingdings" charset="2"/>
              <a:buChar char=""/>
            </a:pPr>
            <a:r>
              <a:rPr lang="nl-NL" sz="2000" b="0" strike="noStrike" spc="-1">
                <a:solidFill>
                  <a:srgbClr val="000000"/>
                </a:solidFill>
                <a:uFill>
                  <a:solidFill>
                    <a:srgbClr val="FFFFFF"/>
                  </a:solidFill>
                </a:uFill>
                <a:latin typeface="Calibri"/>
              </a:rPr>
              <a:t>Seventh Outline Level</a:t>
            </a:r>
          </a:p>
        </p:txBody>
      </p:sp>
      <p:pic>
        <p:nvPicPr>
          <p:cNvPr id="81" name="Afbeelding 80"/>
          <p:cNvPicPr/>
          <p:nvPr/>
        </p:nvPicPr>
        <p:blipFill>
          <a:blip r:embed="rId14" cstate="print"/>
          <a:stretch/>
        </p:blipFill>
        <p:spPr>
          <a:xfrm>
            <a:off x="8327520" y="36000"/>
            <a:ext cx="816480" cy="936000"/>
          </a:xfrm>
          <a:prstGeom prst="rect">
            <a:avLst/>
          </a:prstGeom>
          <a:ln>
            <a:noFill/>
          </a:ln>
        </p:spPr>
      </p:pic>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p:bodyStyle/>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6" name="CustomShape 1"/>
          <p:cNvSpPr/>
          <p:nvPr/>
        </p:nvSpPr>
        <p:spPr>
          <a:xfrm>
            <a:off x="0" y="4712760"/>
            <a:ext cx="2051280" cy="257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GB" sz="1100" b="0" strike="noStrike" spc="-1">
                <a:solidFill>
                  <a:srgbClr val="000000"/>
                </a:solidFill>
                <a:uFill>
                  <a:solidFill>
                    <a:srgbClr val="FFFFFF"/>
                  </a:solidFill>
                </a:uFill>
                <a:latin typeface="Calibri"/>
              </a:rPr>
              <a:t>Hans de Jong / Gerhard Hepp</a:t>
            </a:r>
            <a:endParaRPr lang="en-GB" sz="1100" b="0" strike="noStrike" spc="-1">
              <a:solidFill>
                <a:srgbClr val="000000"/>
              </a:solidFill>
              <a:uFill>
                <a:solidFill>
                  <a:srgbClr val="FFFFFF"/>
                </a:solidFill>
              </a:uFill>
              <a:latin typeface="Arial"/>
            </a:endParaRPr>
          </a:p>
        </p:txBody>
      </p:sp>
      <p:sp>
        <p:nvSpPr>
          <p:cNvPr id="117" name="PlaceHolder 2"/>
          <p:cNvSpPr>
            <a:spLocks noGrp="1"/>
          </p:cNvSpPr>
          <p:nvPr>
            <p:ph type="title"/>
          </p:nvPr>
        </p:nvSpPr>
        <p:spPr>
          <a:xfrm>
            <a:off x="457200" y="205920"/>
            <a:ext cx="8229240" cy="856800"/>
          </a:xfrm>
          <a:prstGeom prst="rect">
            <a:avLst/>
          </a:prstGeom>
        </p:spPr>
        <p:txBody>
          <a:bodyPr anchor="ctr"/>
          <a:lstStyle/>
          <a:p>
            <a:pPr>
              <a:lnSpc>
                <a:spcPct val="100000"/>
              </a:lnSpc>
            </a:pPr>
            <a:r>
              <a:rPr lang="nl-NL" sz="4400" b="0" strike="noStrike" spc="-1">
                <a:solidFill>
                  <a:srgbClr val="000000"/>
                </a:solidFill>
                <a:uFill>
                  <a:solidFill>
                    <a:srgbClr val="FFFFFF"/>
                  </a:solidFill>
                </a:uFill>
                <a:latin typeface="Calibri"/>
              </a:rPr>
              <a:t>Klik om de stijl te bewerken</a:t>
            </a:r>
          </a:p>
        </p:txBody>
      </p:sp>
      <p:sp>
        <p:nvSpPr>
          <p:cNvPr id="118" name="PlaceHolder 3"/>
          <p:cNvSpPr>
            <a:spLocks noGrp="1"/>
          </p:cNvSpPr>
          <p:nvPr>
            <p:ph type="body"/>
          </p:nvPr>
        </p:nvSpPr>
        <p:spPr>
          <a:xfrm>
            <a:off x="457200" y="1200240"/>
            <a:ext cx="4038120" cy="3394080"/>
          </a:xfrm>
          <a:prstGeom prst="rect">
            <a:avLst/>
          </a:prstGeom>
        </p:spPr>
        <p:txBody>
          <a:bodyPr/>
          <a:lstStyle/>
          <a:p>
            <a:pPr marL="432000" indent="-324000">
              <a:lnSpc>
                <a:spcPct val="100000"/>
              </a:lnSpc>
              <a:spcBef>
                <a:spcPts val="561"/>
              </a:spcBef>
              <a:buClr>
                <a:srgbClr val="000000"/>
              </a:buClr>
              <a:buSzPct val="45000"/>
              <a:buFont typeface="Wingdings" charset="2"/>
              <a:buChar char=""/>
            </a:pPr>
            <a:r>
              <a:rPr lang="nl-NL" sz="2800" b="0" strike="noStrike" spc="-1">
                <a:solidFill>
                  <a:srgbClr val="000000"/>
                </a:solidFill>
                <a:uFill>
                  <a:solidFill>
                    <a:srgbClr val="FFFFFF"/>
                  </a:solidFill>
                </a:uFill>
                <a:latin typeface="Calibri"/>
              </a:rPr>
              <a:t>Klik om de modelstijlen te bewerken</a:t>
            </a:r>
          </a:p>
          <a:p>
            <a:pPr marL="864000" lvl="1" indent="-324000">
              <a:lnSpc>
                <a:spcPct val="100000"/>
              </a:lnSpc>
              <a:spcBef>
                <a:spcPts val="479"/>
              </a:spcBef>
              <a:buClr>
                <a:srgbClr val="000000"/>
              </a:buClr>
              <a:buSzPct val="75000"/>
              <a:buFont typeface="Symbol" charset="2"/>
              <a:buChar char=""/>
            </a:pPr>
            <a:r>
              <a:rPr lang="nl-NL" sz="2400" b="0" strike="noStrike" spc="-1">
                <a:solidFill>
                  <a:srgbClr val="000000"/>
                </a:solidFill>
                <a:uFill>
                  <a:solidFill>
                    <a:srgbClr val="FFFFFF"/>
                  </a:solidFill>
                </a:uFill>
                <a:latin typeface="Calibri"/>
              </a:rPr>
              <a:t>Tweede niveau</a:t>
            </a:r>
          </a:p>
          <a:p>
            <a:pPr marL="1296000" lvl="2" indent="-288000">
              <a:lnSpc>
                <a:spcPct val="100000"/>
              </a:lnSpc>
              <a:spcBef>
                <a:spcPts val="400"/>
              </a:spcBef>
              <a:buClr>
                <a:srgbClr val="000000"/>
              </a:buClr>
              <a:buSzPct val="45000"/>
              <a:buFont typeface="Wingdings" charset="2"/>
              <a:buChar char=""/>
            </a:pPr>
            <a:r>
              <a:rPr lang="nl-NL" sz="2000" b="0" strike="noStrike" spc="-1">
                <a:solidFill>
                  <a:srgbClr val="000000"/>
                </a:solidFill>
                <a:uFill>
                  <a:solidFill>
                    <a:srgbClr val="FFFFFF"/>
                  </a:solidFill>
                </a:uFill>
                <a:latin typeface="Calibri"/>
              </a:rPr>
              <a:t>Derde niveau</a:t>
            </a:r>
          </a:p>
          <a:p>
            <a:pPr marL="1728000" lvl="3" indent="-216000">
              <a:lnSpc>
                <a:spcPct val="100000"/>
              </a:lnSpc>
              <a:spcBef>
                <a:spcPts val="360"/>
              </a:spcBef>
              <a:buClr>
                <a:srgbClr val="000000"/>
              </a:buClr>
              <a:buSzPct val="75000"/>
              <a:buFont typeface="Symbol" charset="2"/>
              <a:buChar char=""/>
            </a:pPr>
            <a:r>
              <a:rPr lang="nl-NL" sz="1800" b="0" strike="noStrike" spc="-1">
                <a:solidFill>
                  <a:srgbClr val="000000"/>
                </a:solidFill>
                <a:uFill>
                  <a:solidFill>
                    <a:srgbClr val="FFFFFF"/>
                  </a:solidFill>
                </a:uFill>
                <a:latin typeface="Calibri"/>
              </a:rPr>
              <a:t>Vierde niveau</a:t>
            </a:r>
          </a:p>
          <a:p>
            <a:pPr marL="2160000" lvl="4" indent="-216000">
              <a:lnSpc>
                <a:spcPct val="100000"/>
              </a:lnSpc>
              <a:spcBef>
                <a:spcPts val="360"/>
              </a:spcBef>
              <a:buClr>
                <a:srgbClr val="000000"/>
              </a:buClr>
              <a:buSzPct val="45000"/>
              <a:buFont typeface="Wingdings" charset="2"/>
              <a:buChar char=""/>
            </a:pPr>
            <a:r>
              <a:rPr lang="nl-NL" sz="1800" b="0" strike="noStrike" spc="-1">
                <a:solidFill>
                  <a:srgbClr val="000000"/>
                </a:solidFill>
                <a:uFill>
                  <a:solidFill>
                    <a:srgbClr val="FFFFFF"/>
                  </a:solidFill>
                </a:uFill>
                <a:latin typeface="Calibri"/>
              </a:rPr>
              <a:t>Vijfde niveau</a:t>
            </a:r>
          </a:p>
        </p:txBody>
      </p:sp>
      <p:sp>
        <p:nvSpPr>
          <p:cNvPr id="119" name="PlaceHolder 4"/>
          <p:cNvSpPr>
            <a:spLocks noGrp="1"/>
          </p:cNvSpPr>
          <p:nvPr>
            <p:ph type="body"/>
          </p:nvPr>
        </p:nvSpPr>
        <p:spPr>
          <a:xfrm>
            <a:off x="4648320" y="1200240"/>
            <a:ext cx="4038120" cy="3394080"/>
          </a:xfrm>
          <a:prstGeom prst="rect">
            <a:avLst/>
          </a:prstGeom>
        </p:spPr>
        <p:txBody>
          <a:bodyPr/>
          <a:lstStyle/>
          <a:p>
            <a:pPr marL="179280" indent="-178920">
              <a:lnSpc>
                <a:spcPct val="100000"/>
              </a:lnSpc>
              <a:spcBef>
                <a:spcPts val="561"/>
              </a:spcBef>
              <a:buClr>
                <a:srgbClr val="000000"/>
              </a:buClr>
              <a:buFont typeface="Arial"/>
              <a:buChar char="•"/>
            </a:pPr>
            <a:r>
              <a:rPr lang="nl-NL" sz="2800" b="0" strike="noStrike" spc="-1">
                <a:solidFill>
                  <a:srgbClr val="000000"/>
                </a:solidFill>
                <a:uFill>
                  <a:solidFill>
                    <a:srgbClr val="FFFFFF"/>
                  </a:solidFill>
                </a:uFill>
                <a:latin typeface="Calibri"/>
              </a:rPr>
              <a:t>Klik om de modelstijlen te bewerken</a:t>
            </a:r>
          </a:p>
          <a:p>
            <a:pPr marL="447840" lvl="1" indent="-193320">
              <a:lnSpc>
                <a:spcPct val="100000"/>
              </a:lnSpc>
              <a:spcBef>
                <a:spcPts val="479"/>
              </a:spcBef>
              <a:buClr>
                <a:srgbClr val="000000"/>
              </a:buClr>
              <a:buFont typeface="Arial"/>
              <a:buChar char="–"/>
            </a:pPr>
            <a:r>
              <a:rPr lang="nl-NL" sz="2400" b="0" strike="noStrike" spc="-1">
                <a:solidFill>
                  <a:srgbClr val="000000"/>
                </a:solidFill>
                <a:uFill>
                  <a:solidFill>
                    <a:srgbClr val="FFFFFF"/>
                  </a:solidFill>
                </a:uFill>
                <a:latin typeface="Calibri"/>
              </a:rPr>
              <a:t>Tweede niveau</a:t>
            </a:r>
          </a:p>
          <a:p>
            <a:pPr marL="627120" lvl="2" indent="-161640">
              <a:lnSpc>
                <a:spcPct val="100000"/>
              </a:lnSpc>
              <a:spcBef>
                <a:spcPts val="400"/>
              </a:spcBef>
              <a:buClr>
                <a:srgbClr val="000000"/>
              </a:buClr>
              <a:buFont typeface="Arial"/>
              <a:buChar char="•"/>
            </a:pPr>
            <a:r>
              <a:rPr lang="nl-NL" sz="2000" b="0" strike="noStrike" spc="-1">
                <a:solidFill>
                  <a:srgbClr val="000000"/>
                </a:solidFill>
                <a:uFill>
                  <a:solidFill>
                    <a:srgbClr val="FFFFFF"/>
                  </a:solidFill>
                </a:uFill>
                <a:latin typeface="Calibri"/>
              </a:rPr>
              <a:t>Derde niveau</a:t>
            </a:r>
          </a:p>
          <a:p>
            <a:pPr marL="806400" lvl="3" indent="-139320">
              <a:lnSpc>
                <a:spcPct val="100000"/>
              </a:lnSpc>
              <a:spcBef>
                <a:spcPts val="360"/>
              </a:spcBef>
              <a:buClr>
                <a:srgbClr val="000000"/>
              </a:buClr>
              <a:buFont typeface="Arial"/>
              <a:buChar char="–"/>
            </a:pPr>
            <a:r>
              <a:rPr lang="nl-NL" sz="1800" b="0" strike="noStrike" spc="-1">
                <a:solidFill>
                  <a:srgbClr val="000000"/>
                </a:solidFill>
                <a:uFill>
                  <a:solidFill>
                    <a:srgbClr val="FFFFFF"/>
                  </a:solidFill>
                </a:uFill>
                <a:latin typeface="Calibri"/>
              </a:rPr>
              <a:t>Vierde niveau</a:t>
            </a:r>
          </a:p>
          <a:p>
            <a:pPr marL="985680" lvl="4" indent="-142560">
              <a:lnSpc>
                <a:spcPct val="100000"/>
              </a:lnSpc>
              <a:spcBef>
                <a:spcPts val="360"/>
              </a:spcBef>
              <a:buClr>
                <a:srgbClr val="000000"/>
              </a:buClr>
              <a:buFont typeface="Arial"/>
              <a:buChar char="»"/>
            </a:pPr>
            <a:r>
              <a:rPr lang="nl-NL" sz="1800" b="0" strike="noStrike" spc="-1">
                <a:solidFill>
                  <a:srgbClr val="000000"/>
                </a:solidFill>
                <a:uFill>
                  <a:solidFill>
                    <a:srgbClr val="FFFFFF"/>
                  </a:solidFill>
                </a:uFill>
                <a:latin typeface="Calibri"/>
              </a:rPr>
              <a:t>Vijfde niveau</a:t>
            </a:r>
          </a:p>
        </p:txBody>
      </p:sp>
      <p:sp>
        <p:nvSpPr>
          <p:cNvPr id="120" name="PlaceHolder 5"/>
          <p:cNvSpPr>
            <a:spLocks noGrp="1"/>
          </p:cNvSpPr>
          <p:nvPr>
            <p:ph type="sldNum"/>
          </p:nvPr>
        </p:nvSpPr>
        <p:spPr>
          <a:xfrm>
            <a:off x="8172360" y="4767120"/>
            <a:ext cx="514080" cy="273600"/>
          </a:xfrm>
          <a:prstGeom prst="rect">
            <a:avLst/>
          </a:prstGeom>
        </p:spPr>
        <p:txBody>
          <a:bodyPr anchor="ctr"/>
          <a:lstStyle/>
          <a:p>
            <a:pPr algn="r">
              <a:lnSpc>
                <a:spcPct val="100000"/>
              </a:lnSpc>
            </a:pPr>
            <a:fld id="{E4F734A4-B60B-4C77-BD06-BCAD842302E9}" type="slidenum">
              <a:rPr lang="en-GB" sz="1200" b="0" strike="noStrike" spc="-1">
                <a:solidFill>
                  <a:srgbClr val="8B8B8B"/>
                </a:solidFill>
                <a:uFill>
                  <a:solidFill>
                    <a:srgbClr val="FFFFFF"/>
                  </a:solidFill>
                </a:uFill>
                <a:latin typeface="Calibri"/>
              </a:rPr>
              <a:pPr algn="r">
                <a:lnSpc>
                  <a:spcPct val="100000"/>
                </a:lnSpc>
              </a:pPr>
              <a:t>‹nr.›</a:t>
            </a:fld>
            <a:endParaRPr lang="en-GB" sz="1200" b="0" strike="noStrike" spc="-1">
              <a:solidFill>
                <a:srgbClr val="000000"/>
              </a:solidFill>
              <a:uFill>
                <a:solidFill>
                  <a:srgbClr val="FFFFFF"/>
                </a:solidFill>
              </a:uFill>
              <a:latin typeface="Times New Roman"/>
            </a:endParaRPr>
          </a:p>
        </p:txBody>
      </p:sp>
      <p:pic>
        <p:nvPicPr>
          <p:cNvPr id="121" name="Afbeelding 120"/>
          <p:cNvPicPr/>
          <p:nvPr/>
        </p:nvPicPr>
        <p:blipFill>
          <a:blip r:embed="rId14" cstate="print"/>
          <a:stretch/>
        </p:blipFill>
        <p:spPr>
          <a:xfrm>
            <a:off x="8327520" y="36000"/>
            <a:ext cx="816480" cy="936000"/>
          </a:xfrm>
          <a:prstGeom prst="rect">
            <a:avLst/>
          </a:prstGeom>
          <a:ln>
            <a:noFill/>
          </a:ln>
        </p:spPr>
      </p:pic>
    </p:spTree>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Lst>
  <p:txStyles>
    <p:titleStyle/>
    <p:bodyStyle/>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rgbClr val="00CC66"/>
        </a:solidFill>
        <a:effectLst/>
      </p:bgPr>
    </p:bg>
    <p:spTree>
      <p:nvGrpSpPr>
        <p:cNvPr id="1" name=""/>
        <p:cNvGrpSpPr/>
        <p:nvPr/>
      </p:nvGrpSpPr>
      <p:grpSpPr>
        <a:xfrm>
          <a:off x="0" y="0"/>
          <a:ext cx="0" cy="0"/>
          <a:chOff x="0" y="0"/>
          <a:chExt cx="0" cy="0"/>
        </a:xfrm>
      </p:grpSpPr>
      <p:sp>
        <p:nvSpPr>
          <p:cNvPr id="156" name="CustomShape 1" hidden="1"/>
          <p:cNvSpPr/>
          <p:nvPr/>
        </p:nvSpPr>
        <p:spPr>
          <a:xfrm>
            <a:off x="0" y="4712760"/>
            <a:ext cx="2051280" cy="257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GB" sz="1100" b="0" strike="noStrike" spc="-1">
                <a:solidFill>
                  <a:srgbClr val="000000"/>
                </a:solidFill>
                <a:uFill>
                  <a:solidFill>
                    <a:srgbClr val="FFFFFF"/>
                  </a:solidFill>
                </a:uFill>
                <a:latin typeface="Calibri"/>
              </a:rPr>
              <a:t>Hans de Jong / Gerhard Hepp</a:t>
            </a:r>
            <a:endParaRPr lang="en-GB" sz="1100" b="0" strike="noStrike" spc="-1">
              <a:solidFill>
                <a:srgbClr val="000000"/>
              </a:solidFill>
              <a:uFill>
                <a:solidFill>
                  <a:srgbClr val="FFFFFF"/>
                </a:solidFill>
              </a:uFill>
              <a:latin typeface="Arial"/>
            </a:endParaRPr>
          </a:p>
        </p:txBody>
      </p:sp>
      <p:sp>
        <p:nvSpPr>
          <p:cNvPr id="158" name="PlaceHolder 2"/>
          <p:cNvSpPr>
            <a:spLocks noGrp="1"/>
          </p:cNvSpPr>
          <p:nvPr>
            <p:ph type="title"/>
          </p:nvPr>
        </p:nvSpPr>
        <p:spPr>
          <a:xfrm>
            <a:off x="467640" y="2139840"/>
            <a:ext cx="8229240" cy="856800"/>
          </a:xfrm>
          <a:prstGeom prst="rect">
            <a:avLst/>
          </a:prstGeom>
        </p:spPr>
        <p:txBody>
          <a:bodyPr anchor="ctr"/>
          <a:lstStyle/>
          <a:p>
            <a:pPr>
              <a:lnSpc>
                <a:spcPct val="100000"/>
              </a:lnSpc>
            </a:pPr>
            <a:r>
              <a:rPr lang="nl-NL" sz="7200" b="0" strike="noStrike" spc="-1">
                <a:solidFill>
                  <a:srgbClr val="FFFFFF"/>
                </a:solidFill>
                <a:uFill>
                  <a:solidFill>
                    <a:srgbClr val="FFFFFF"/>
                  </a:solidFill>
                </a:uFill>
                <a:latin typeface="Calibri"/>
              </a:rPr>
              <a:t>Klik om de stijl te bewerken</a:t>
            </a:r>
            <a:endParaRPr lang="nl-NL" sz="7200" b="0" strike="noStrike" spc="-1">
              <a:solidFill>
                <a:srgbClr val="000000"/>
              </a:solidFill>
              <a:uFill>
                <a:solidFill>
                  <a:srgbClr val="FFFFFF"/>
                </a:solidFill>
              </a:uFill>
              <a:latin typeface="Calibri"/>
            </a:endParaRPr>
          </a:p>
        </p:txBody>
      </p:sp>
      <p:sp>
        <p:nvSpPr>
          <p:cNvPr id="159" name="PlaceHolder 3"/>
          <p:cNvSpPr>
            <a:spLocks noGrp="1"/>
          </p:cNvSpPr>
          <p:nvPr>
            <p:ph type="body"/>
          </p:nvPr>
        </p:nvSpPr>
        <p:spPr>
          <a:xfrm>
            <a:off x="457200" y="1203480"/>
            <a:ext cx="8229240" cy="298296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nl-NL" sz="2400" b="0" strike="noStrike" spc="-1">
                <a:solidFill>
                  <a:srgbClr val="000000"/>
                </a:solidFill>
                <a:uFill>
                  <a:solidFill>
                    <a:srgbClr val="FFFFFF"/>
                  </a:solidFill>
                </a:uFill>
                <a:latin typeface="Calibri"/>
              </a:rPr>
              <a:t>Click to edit the outline text format</a:t>
            </a:r>
          </a:p>
          <a:p>
            <a:pPr marL="864000" lvl="1" indent="-324000">
              <a:spcBef>
                <a:spcPts val="1134"/>
              </a:spcBef>
              <a:buClr>
                <a:srgbClr val="000000"/>
              </a:buClr>
              <a:buSzPct val="75000"/>
              <a:buFont typeface="Symbol" charset="2"/>
              <a:buChar char=""/>
            </a:pPr>
            <a:r>
              <a:rPr lang="nl-NL" sz="1800" b="0" strike="noStrike" spc="-1">
                <a:solidFill>
                  <a:srgbClr val="000000"/>
                </a:solidFill>
                <a:uFill>
                  <a:solidFill>
                    <a:srgbClr val="FFFFFF"/>
                  </a:solidFill>
                </a:uFill>
                <a:latin typeface="Calibri"/>
              </a:rPr>
              <a:t>Second Outline Level</a:t>
            </a:r>
          </a:p>
          <a:p>
            <a:pPr marL="1296000" lvl="2" indent="-288000">
              <a:spcBef>
                <a:spcPts val="850"/>
              </a:spcBef>
              <a:buClr>
                <a:srgbClr val="000000"/>
              </a:buClr>
              <a:buSzPct val="45000"/>
              <a:buFont typeface="Wingdings" charset="2"/>
              <a:buChar char=""/>
            </a:pPr>
            <a:r>
              <a:rPr lang="nl-NL" sz="1600" b="0" strike="noStrike" spc="-1">
                <a:solidFill>
                  <a:srgbClr val="000000"/>
                </a:solidFill>
                <a:uFill>
                  <a:solidFill>
                    <a:srgbClr val="FFFFFF"/>
                  </a:solidFill>
                </a:uFill>
                <a:latin typeface="Calibri"/>
              </a:rPr>
              <a:t>Third Outline Level</a:t>
            </a:r>
          </a:p>
          <a:p>
            <a:pPr marL="1728000" lvl="3" indent="-216000">
              <a:spcBef>
                <a:spcPts val="567"/>
              </a:spcBef>
              <a:buClr>
                <a:srgbClr val="000000"/>
              </a:buClr>
              <a:buSzPct val="75000"/>
              <a:buFont typeface="Symbol" charset="2"/>
              <a:buChar char=""/>
            </a:pPr>
            <a:r>
              <a:rPr lang="nl-NL" sz="1600" b="0" strike="noStrike" spc="-1">
                <a:solidFill>
                  <a:srgbClr val="000000"/>
                </a:solidFill>
                <a:uFill>
                  <a:solidFill>
                    <a:srgbClr val="FFFFFF"/>
                  </a:solidFill>
                </a:uFill>
                <a:latin typeface="Calibri"/>
              </a:rPr>
              <a:t>Fourth Outline Level</a:t>
            </a:r>
          </a:p>
          <a:p>
            <a:pPr marL="2160000" lvl="4" indent="-216000">
              <a:spcBef>
                <a:spcPts val="283"/>
              </a:spcBef>
              <a:buClr>
                <a:srgbClr val="000000"/>
              </a:buClr>
              <a:buSzPct val="45000"/>
              <a:buFont typeface="Wingdings" charset="2"/>
              <a:buChar char=""/>
            </a:pPr>
            <a:r>
              <a:rPr lang="nl-NL" sz="2000" b="0" strike="noStrike" spc="-1">
                <a:solidFill>
                  <a:srgbClr val="000000"/>
                </a:solidFill>
                <a:uFill>
                  <a:solidFill>
                    <a:srgbClr val="FFFFFF"/>
                  </a:solidFill>
                </a:uFill>
                <a:latin typeface="Calibri"/>
              </a:rPr>
              <a:t>Fifth Outline Level</a:t>
            </a:r>
          </a:p>
          <a:p>
            <a:pPr marL="2592000" lvl="5" indent="-216000">
              <a:spcBef>
                <a:spcPts val="283"/>
              </a:spcBef>
              <a:buClr>
                <a:srgbClr val="000000"/>
              </a:buClr>
              <a:buSzPct val="45000"/>
              <a:buFont typeface="Wingdings" charset="2"/>
              <a:buChar char=""/>
            </a:pPr>
            <a:r>
              <a:rPr lang="nl-NL" sz="2000" b="0" strike="noStrike" spc="-1">
                <a:solidFill>
                  <a:srgbClr val="000000"/>
                </a:solidFill>
                <a:uFill>
                  <a:solidFill>
                    <a:srgbClr val="FFFFFF"/>
                  </a:solidFill>
                </a:uFill>
                <a:latin typeface="Calibri"/>
              </a:rPr>
              <a:t>Sixth Outline Level</a:t>
            </a:r>
          </a:p>
          <a:p>
            <a:pPr marL="3024000" lvl="6" indent="-216000">
              <a:spcBef>
                <a:spcPts val="283"/>
              </a:spcBef>
              <a:buClr>
                <a:srgbClr val="000000"/>
              </a:buClr>
              <a:buSzPct val="45000"/>
              <a:buFont typeface="Wingdings" charset="2"/>
              <a:buChar char=""/>
            </a:pPr>
            <a:r>
              <a:rPr lang="nl-NL" sz="2000" b="0" strike="noStrike" spc="-1">
                <a:solidFill>
                  <a:srgbClr val="000000"/>
                </a:solidFill>
                <a:uFill>
                  <a:solidFill>
                    <a:srgbClr val="FFFFFF"/>
                  </a:solidFill>
                </a:uFill>
                <a:latin typeface="Calibri"/>
              </a:rPr>
              <a:t>Seventh Outline Level</a:t>
            </a:r>
          </a:p>
        </p:txBody>
      </p:sp>
    </p:spTree>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Lst>
  <p:txStyles>
    <p:titleStyle/>
    <p:bodyStyle/>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12.jpeg"/><Relationship Id="rId3" Type="http://schemas.openxmlformats.org/officeDocument/2006/relationships/image" Target="../media/image7.jpeg"/><Relationship Id="rId7" Type="http://schemas.openxmlformats.org/officeDocument/2006/relationships/image" Target="../media/image11.jpeg"/><Relationship Id="rId2" Type="http://schemas.openxmlformats.org/officeDocument/2006/relationships/notesSlide" Target="../notesSlides/notesSlide9.xml"/><Relationship Id="rId1" Type="http://schemas.openxmlformats.org/officeDocument/2006/relationships/slideLayout" Target="../slideLayouts/slideLayout29.xml"/><Relationship Id="rId6" Type="http://schemas.openxmlformats.org/officeDocument/2006/relationships/image" Target="../media/image10.gif"/><Relationship Id="rId5" Type="http://schemas.openxmlformats.org/officeDocument/2006/relationships/image" Target="../media/image9.png"/><Relationship Id="rId4" Type="http://schemas.openxmlformats.org/officeDocument/2006/relationships/image" Target="../media/image8.jpeg"/><Relationship Id="rId9" Type="http://schemas.openxmlformats.org/officeDocument/2006/relationships/image" Target="../media/image13.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13.xml"/><Relationship Id="rId4" Type="http://schemas.openxmlformats.org/officeDocument/2006/relationships/image" Target="../media/image15.jpeg"/></Relationships>
</file>

<file path=ppt/slides/_rels/slide1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2.xml"/><Relationship Id="rId1" Type="http://schemas.openxmlformats.org/officeDocument/2006/relationships/slideLayout" Target="../slideLayouts/slideLayout13.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8.xml"/><Relationship Id="rId1" Type="http://schemas.openxmlformats.org/officeDocument/2006/relationships/slideLayout" Target="../slideLayouts/slideLayout13.xml"/><Relationship Id="rId5" Type="http://schemas.openxmlformats.org/officeDocument/2006/relationships/image" Target="../media/image22.png"/><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6.xml"/><Relationship Id="rId1" Type="http://schemas.openxmlformats.org/officeDocument/2006/relationships/slideLayout" Target="../slideLayouts/slideLayout13.xml"/><Relationship Id="rId4" Type="http://schemas.openxmlformats.org/officeDocument/2006/relationships/image" Target="../media/image16.jpeg"/></Relationships>
</file>

<file path=ppt/slides/_rels/slide29.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7.xml"/><Relationship Id="rId1" Type="http://schemas.openxmlformats.org/officeDocument/2006/relationships/slideLayout" Target="../slideLayouts/slideLayout13.xml"/><Relationship Id="rId6" Type="http://schemas.openxmlformats.org/officeDocument/2006/relationships/image" Target="../media/image29.jpeg"/><Relationship Id="rId5" Type="http://schemas.openxmlformats.org/officeDocument/2006/relationships/image" Target="../media/image28.jpeg"/><Relationship Id="rId4" Type="http://schemas.openxmlformats.org/officeDocument/2006/relationships/image" Target="../media/image16.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13.xml"/><Relationship Id="rId4" Type="http://schemas.openxmlformats.org/officeDocument/2006/relationships/image" Target="../media/image35.jpeg"/></Relationships>
</file>

<file path=ppt/slides/_rels/slide41.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39.xml"/><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41.xml"/><Relationship Id="rId1" Type="http://schemas.openxmlformats.org/officeDocument/2006/relationships/slideLayout" Target="../slideLayouts/slideLayout13.xml"/><Relationship Id="rId5" Type="http://schemas.openxmlformats.org/officeDocument/2006/relationships/image" Target="../media/image28.jpeg"/><Relationship Id="rId4" Type="http://schemas.openxmlformats.org/officeDocument/2006/relationships/image" Target="../media/image16.jpe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hyperlink" Target="https://github.com/hansdejongehv/scratchClient-Tutorials" TargetMode="External"/><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43.xml"/><Relationship Id="rId1" Type="http://schemas.openxmlformats.org/officeDocument/2006/relationships/slideLayout" Target="../slideLayouts/slideLayout13.xml"/><Relationship Id="rId5" Type="http://schemas.openxmlformats.org/officeDocument/2006/relationships/image" Target="../media/image42.jpeg"/><Relationship Id="rId4" Type="http://schemas.openxmlformats.org/officeDocument/2006/relationships/image" Target="../media/image31.jpeg"/></Relationships>
</file>

<file path=ppt/slides/_rels/slide51.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44.xml"/><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40.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8" Type="http://schemas.openxmlformats.org/officeDocument/2006/relationships/image" Target="../media/image12.jpeg"/><Relationship Id="rId3" Type="http://schemas.openxmlformats.org/officeDocument/2006/relationships/image" Target="../media/image7.jpeg"/><Relationship Id="rId7" Type="http://schemas.openxmlformats.org/officeDocument/2006/relationships/image" Target="../media/image11.jpeg"/><Relationship Id="rId2" Type="http://schemas.openxmlformats.org/officeDocument/2006/relationships/notesSlide" Target="../notesSlides/notesSlide52.xml"/><Relationship Id="rId1" Type="http://schemas.openxmlformats.org/officeDocument/2006/relationships/slideLayout" Target="../slideLayouts/slideLayout29.xml"/><Relationship Id="rId6" Type="http://schemas.openxmlformats.org/officeDocument/2006/relationships/image" Target="../media/image10.gif"/><Relationship Id="rId5" Type="http://schemas.openxmlformats.org/officeDocument/2006/relationships/image" Target="../media/image9.png"/><Relationship Id="rId4" Type="http://schemas.openxmlformats.org/officeDocument/2006/relationships/image" Target="../media/image8.jpeg"/><Relationship Id="rId9" Type="http://schemas.openxmlformats.org/officeDocument/2006/relationships/image" Target="../media/image13.jpe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3" Type="http://schemas.openxmlformats.org/officeDocument/2006/relationships/image" Target="../media/image44.jpeg"/><Relationship Id="rId7" Type="http://schemas.openxmlformats.org/officeDocument/2006/relationships/image" Target="../media/image48.jpeg"/><Relationship Id="rId2" Type="http://schemas.openxmlformats.org/officeDocument/2006/relationships/notesSlide" Target="../notesSlides/notesSlide53.xml"/><Relationship Id="rId1" Type="http://schemas.openxmlformats.org/officeDocument/2006/relationships/slideLayout" Target="../slideLayouts/slideLayout13.xml"/><Relationship Id="rId6" Type="http://schemas.openxmlformats.org/officeDocument/2006/relationships/image" Target="../media/image47.jpeg"/><Relationship Id="rId5" Type="http://schemas.openxmlformats.org/officeDocument/2006/relationships/image" Target="../media/image46.jpeg"/><Relationship Id="rId4" Type="http://schemas.openxmlformats.org/officeDocument/2006/relationships/image" Target="../media/image45.jpeg"/></Relationships>
</file>

<file path=ppt/slides/_rels/slide64.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54.xml"/><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49.xml"/></Relationships>
</file>

<file path=ppt/slides/_rels/slide7.xml.rels><?xml version="1.0" encoding="UTF-8" standalone="yes"?>
<Relationships xmlns="http://schemas.openxmlformats.org/package/2006/relationships"><Relationship Id="rId3" Type="http://schemas.openxmlformats.org/officeDocument/2006/relationships/hyperlink" Target="https://www.youtube.com/watch?v=Qo1gnXNzhqE" TargetMode="External"/><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3.xml"/><Relationship Id="rId6" Type="http://schemas.openxmlformats.org/officeDocument/2006/relationships/image" Target="../media/image6.png"/><Relationship Id="rId5" Type="http://schemas.openxmlformats.org/officeDocument/2006/relationships/image" Target="../media/image5.jpeg"/><Relationship Id="rId4" Type="http://schemas.openxmlformats.org/officeDocument/2006/relationships/image" Target="../media/image4.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 name="TextShape 1"/>
          <p:cNvSpPr txBox="1"/>
          <p:nvPr/>
        </p:nvSpPr>
        <p:spPr>
          <a:xfrm>
            <a:off x="683640" y="51480"/>
            <a:ext cx="7772040" cy="3096000"/>
          </a:xfrm>
          <a:prstGeom prst="rect">
            <a:avLst/>
          </a:prstGeom>
          <a:noFill/>
          <a:ln>
            <a:noFill/>
          </a:ln>
        </p:spPr>
        <p:txBody>
          <a:bodyPr anchor="ctr">
            <a:normAutofit lnSpcReduction="10000"/>
          </a:bodyPr>
          <a:lstStyle/>
          <a:p>
            <a:pPr algn="ctr"/>
            <a:r>
              <a:rPr lang="nl-NL" sz="4400" b="0" strike="noStrike" spc="-1">
                <a:solidFill>
                  <a:srgbClr val="FFFFFF"/>
                </a:solidFill>
                <a:uFill>
                  <a:solidFill>
                    <a:srgbClr val="FFFFFF"/>
                  </a:solidFill>
                </a:uFill>
                <a:latin typeface="Calibri"/>
              </a:rPr>
              <a:t>Physical computing mit Scratch und scratchClient – Anfänger</a:t>
            </a:r>
            <a:r>
              <a:t/>
            </a:r>
            <a:br/>
            <a:r>
              <a:t/>
            </a:r>
            <a:br/>
            <a:r>
              <a:rPr lang="nl-NL" sz="3600" b="0" i="1" strike="noStrike" spc="-1">
                <a:solidFill>
                  <a:srgbClr val="FFFFFF"/>
                </a:solidFill>
                <a:uFill>
                  <a:solidFill>
                    <a:srgbClr val="FFFFFF"/>
                  </a:solidFill>
                </a:uFill>
                <a:latin typeface="Calibri"/>
              </a:rPr>
              <a:t>Raspberry Pi, Arduino, Scratch und scratchClient steuern Servos, LEDs und mehr</a:t>
            </a:r>
            <a:endParaRPr lang="nl-NL" sz="3600" b="0" strike="noStrike" spc="-1">
              <a:solidFill>
                <a:srgbClr val="000000"/>
              </a:solidFill>
              <a:uFill>
                <a:solidFill>
                  <a:srgbClr val="FFFFFF"/>
                </a:solidFill>
              </a:uFill>
              <a:latin typeface="Calibri"/>
            </a:endParaRPr>
          </a:p>
        </p:txBody>
      </p:sp>
      <p:sp>
        <p:nvSpPr>
          <p:cNvPr id="200" name="TextShape 2"/>
          <p:cNvSpPr txBox="1"/>
          <p:nvPr/>
        </p:nvSpPr>
        <p:spPr>
          <a:xfrm>
            <a:off x="1331640" y="3435840"/>
            <a:ext cx="6400440" cy="1314000"/>
          </a:xfrm>
          <a:prstGeom prst="rect">
            <a:avLst/>
          </a:prstGeom>
          <a:noFill/>
          <a:ln>
            <a:noFill/>
          </a:ln>
        </p:spPr>
        <p:txBody>
          <a:bodyPr>
            <a:normAutofit lnSpcReduction="10000"/>
          </a:bodyPr>
          <a:lstStyle/>
          <a:p>
            <a:pPr algn="ctr">
              <a:lnSpc>
                <a:spcPct val="100000"/>
              </a:lnSpc>
              <a:spcBef>
                <a:spcPts val="479"/>
              </a:spcBef>
            </a:pPr>
            <a:r>
              <a:rPr lang="en-GB" sz="2400" b="0" strike="noStrike" spc="-1">
                <a:solidFill>
                  <a:srgbClr val="FFFFFF"/>
                </a:solidFill>
                <a:uFill>
                  <a:solidFill>
                    <a:srgbClr val="FFFFFF"/>
                  </a:solidFill>
                </a:uFill>
                <a:latin typeface="Calibri"/>
              </a:rPr>
              <a:t>Hans de Jong &amp; Gerhard Hepp</a:t>
            </a:r>
            <a:endParaRPr lang="en-GB" sz="2400" b="0" strike="noStrike" spc="-1">
              <a:solidFill>
                <a:srgbClr val="000000"/>
              </a:solidFill>
              <a:uFill>
                <a:solidFill>
                  <a:srgbClr val="FFFFFF"/>
                </a:solidFill>
              </a:uFill>
              <a:latin typeface="Arial"/>
            </a:endParaRPr>
          </a:p>
          <a:p>
            <a:pPr algn="ctr">
              <a:lnSpc>
                <a:spcPct val="100000"/>
              </a:lnSpc>
              <a:spcBef>
                <a:spcPts val="479"/>
              </a:spcBef>
            </a:pPr>
            <a:r>
              <a:rPr lang="en-GB" sz="2400" b="0" strike="noStrike" spc="-1">
                <a:solidFill>
                  <a:srgbClr val="FFFFFF"/>
                </a:solidFill>
                <a:uFill>
                  <a:solidFill>
                    <a:srgbClr val="FFFFFF"/>
                  </a:solidFill>
                </a:uFill>
                <a:latin typeface="Calibri"/>
              </a:rPr>
              <a:t>Pi And More 10 1/2</a:t>
            </a:r>
            <a:endParaRPr lang="en-GB" sz="2400" b="0" strike="noStrike" spc="-1">
              <a:solidFill>
                <a:srgbClr val="000000"/>
              </a:solidFill>
              <a:uFill>
                <a:solidFill>
                  <a:srgbClr val="FFFFFF"/>
                </a:solidFill>
              </a:uFill>
              <a:latin typeface="Arial"/>
            </a:endParaRPr>
          </a:p>
          <a:p>
            <a:pPr algn="ctr">
              <a:lnSpc>
                <a:spcPct val="100000"/>
              </a:lnSpc>
              <a:spcBef>
                <a:spcPts val="479"/>
              </a:spcBef>
            </a:pPr>
            <a:r>
              <a:rPr lang="en-GB" sz="2400" b="0" strike="noStrike" spc="-1">
                <a:solidFill>
                  <a:srgbClr val="FFFFFF"/>
                </a:solidFill>
                <a:uFill>
                  <a:solidFill>
                    <a:srgbClr val="FFFFFF"/>
                  </a:solidFill>
                </a:uFill>
                <a:latin typeface="Calibri"/>
              </a:rPr>
              <a:t>Stuttgart – 24 February 2018 </a:t>
            </a:r>
            <a:endParaRPr lang="en-GB" sz="2400" b="0" strike="noStrike" spc="-1">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9" name="Picture 9"/>
          <p:cNvPicPr/>
          <p:nvPr/>
        </p:nvPicPr>
        <p:blipFill>
          <a:blip r:embed="rId3" cstate="print"/>
          <a:stretch/>
        </p:blipFill>
        <p:spPr>
          <a:xfrm>
            <a:off x="7171560" y="311040"/>
            <a:ext cx="676440" cy="676440"/>
          </a:xfrm>
          <a:prstGeom prst="rect">
            <a:avLst/>
          </a:prstGeom>
          <a:ln>
            <a:noFill/>
          </a:ln>
        </p:spPr>
      </p:pic>
      <p:pic>
        <p:nvPicPr>
          <p:cNvPr id="230" name="Picture 9"/>
          <p:cNvPicPr/>
          <p:nvPr/>
        </p:nvPicPr>
        <p:blipFill>
          <a:blip r:embed="rId3" cstate="print"/>
          <a:stretch/>
        </p:blipFill>
        <p:spPr>
          <a:xfrm>
            <a:off x="4140000" y="339480"/>
            <a:ext cx="676440" cy="676440"/>
          </a:xfrm>
          <a:prstGeom prst="rect">
            <a:avLst/>
          </a:prstGeom>
          <a:ln>
            <a:noFill/>
          </a:ln>
        </p:spPr>
      </p:pic>
      <p:pic>
        <p:nvPicPr>
          <p:cNvPr id="231" name="Picture 5"/>
          <p:cNvPicPr/>
          <p:nvPr/>
        </p:nvPicPr>
        <p:blipFill>
          <a:blip r:embed="rId4" cstate="print"/>
          <a:stretch/>
        </p:blipFill>
        <p:spPr>
          <a:xfrm>
            <a:off x="6804360" y="2931840"/>
            <a:ext cx="1440360" cy="1047600"/>
          </a:xfrm>
          <a:prstGeom prst="rect">
            <a:avLst/>
          </a:prstGeom>
          <a:ln>
            <a:noFill/>
          </a:ln>
        </p:spPr>
      </p:pic>
      <p:sp>
        <p:nvSpPr>
          <p:cNvPr id="232" name="CustomShape 1"/>
          <p:cNvSpPr/>
          <p:nvPr/>
        </p:nvSpPr>
        <p:spPr>
          <a:xfrm>
            <a:off x="7164360" y="987480"/>
            <a:ext cx="1728000" cy="1872000"/>
          </a:xfrm>
          <a:prstGeom prst="rect">
            <a:avLst/>
          </a:prstGeom>
          <a:solidFill>
            <a:srgbClr val="FFC000"/>
          </a:solidFill>
          <a:ln w="25560">
            <a:solidFill>
              <a:srgbClr val="3A5F8B"/>
            </a:solidFill>
            <a:round/>
          </a:ln>
        </p:spPr>
        <p:style>
          <a:lnRef idx="0">
            <a:scrgbClr r="0" g="0" b="0"/>
          </a:lnRef>
          <a:fillRef idx="0">
            <a:scrgbClr r="0" g="0" b="0"/>
          </a:fillRef>
          <a:effectRef idx="0">
            <a:scrgbClr r="0" g="0" b="0"/>
          </a:effectRef>
          <a:fontRef idx="minor"/>
        </p:style>
        <p:txBody>
          <a:bodyPr lIns="90000" tIns="45000" rIns="90000" bIns="45000" anchor="b" anchorCtr="1"/>
          <a:lstStyle/>
          <a:p>
            <a:pPr algn="ctr">
              <a:lnSpc>
                <a:spcPct val="100000"/>
              </a:lnSpc>
            </a:pPr>
            <a:r>
              <a:rPr lang="en-GB" sz="1800" b="0" strike="noStrike" spc="-1">
                <a:solidFill>
                  <a:srgbClr val="000000"/>
                </a:solidFill>
                <a:uFill>
                  <a:solidFill>
                    <a:srgbClr val="FFFFFF"/>
                  </a:solidFill>
                </a:uFill>
                <a:latin typeface="Calibri"/>
              </a:rPr>
              <a:t>Arduino Nano</a:t>
            </a:r>
            <a:endParaRPr lang="en-GB" sz="1800" b="0" strike="noStrike" spc="-1">
              <a:solidFill>
                <a:srgbClr val="000000"/>
              </a:solidFill>
              <a:uFill>
                <a:solidFill>
                  <a:srgbClr val="FFFFFF"/>
                </a:solidFill>
              </a:uFill>
              <a:latin typeface="Arial"/>
            </a:endParaRPr>
          </a:p>
        </p:txBody>
      </p:sp>
      <p:sp>
        <p:nvSpPr>
          <p:cNvPr id="233" name="CustomShape 2"/>
          <p:cNvSpPr/>
          <p:nvPr/>
        </p:nvSpPr>
        <p:spPr>
          <a:xfrm>
            <a:off x="467640" y="987480"/>
            <a:ext cx="4608000" cy="2664000"/>
          </a:xfrm>
          <a:prstGeom prst="rect">
            <a:avLst/>
          </a:prstGeom>
          <a:solidFill>
            <a:srgbClr val="FFC000"/>
          </a:solidFill>
          <a:ln w="25560">
            <a:solidFill>
              <a:srgbClr val="3A5F8B"/>
            </a:solidFill>
            <a:round/>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GB" sz="1800" b="0" strike="noStrike" spc="-1">
                <a:solidFill>
                  <a:srgbClr val="000000"/>
                </a:solidFill>
                <a:uFill>
                  <a:solidFill>
                    <a:srgbClr val="FFFFFF"/>
                  </a:solidFill>
                </a:uFill>
                <a:latin typeface="Calibri"/>
              </a:rPr>
              <a:t>Raspberry Pi 3B   .</a:t>
            </a:r>
            <a:endParaRPr lang="en-GB" sz="1800" b="0" strike="noStrike" spc="-1">
              <a:solidFill>
                <a:srgbClr val="000000"/>
              </a:solidFill>
              <a:uFill>
                <a:solidFill>
                  <a:srgbClr val="FFFFFF"/>
                </a:solidFill>
              </a:uFill>
              <a:latin typeface="Arial"/>
            </a:endParaRPr>
          </a:p>
        </p:txBody>
      </p:sp>
      <p:sp>
        <p:nvSpPr>
          <p:cNvPr id="234" name="TextShape 3"/>
          <p:cNvSpPr txBox="1"/>
          <p:nvPr/>
        </p:nvSpPr>
        <p:spPr>
          <a:xfrm>
            <a:off x="8172360" y="4767120"/>
            <a:ext cx="514080" cy="273600"/>
          </a:xfrm>
          <a:prstGeom prst="rect">
            <a:avLst/>
          </a:prstGeom>
          <a:noFill/>
          <a:ln>
            <a:noFill/>
          </a:ln>
        </p:spPr>
        <p:txBody>
          <a:bodyPr anchor="ctr"/>
          <a:lstStyle/>
          <a:p>
            <a:pPr algn="r">
              <a:lnSpc>
                <a:spcPct val="100000"/>
              </a:lnSpc>
            </a:pPr>
            <a:fld id="{E8FC8963-102E-44A2-AB64-D7DA16EBDD9C}" type="slidenum">
              <a:rPr lang="en-GB" sz="1200" b="0" strike="noStrike" spc="-1">
                <a:solidFill>
                  <a:srgbClr val="8B8B8B"/>
                </a:solidFill>
                <a:uFill>
                  <a:solidFill>
                    <a:srgbClr val="FFFFFF"/>
                  </a:solidFill>
                </a:uFill>
                <a:latin typeface="Calibri"/>
              </a:rPr>
              <a:pPr algn="r">
                <a:lnSpc>
                  <a:spcPct val="100000"/>
                </a:lnSpc>
              </a:pPr>
              <a:t>10</a:t>
            </a:fld>
            <a:endParaRPr lang="en-GB" sz="1200" b="0" strike="noStrike" spc="-1">
              <a:solidFill>
                <a:srgbClr val="000000"/>
              </a:solidFill>
              <a:uFill>
                <a:solidFill>
                  <a:srgbClr val="FFFFFF"/>
                </a:solidFill>
              </a:uFill>
              <a:latin typeface="Times New Roman"/>
            </a:endParaRPr>
          </a:p>
        </p:txBody>
      </p:sp>
      <p:sp>
        <p:nvSpPr>
          <p:cNvPr id="235" name="CustomShape 4"/>
          <p:cNvSpPr/>
          <p:nvPr/>
        </p:nvSpPr>
        <p:spPr>
          <a:xfrm>
            <a:off x="539640" y="1347480"/>
            <a:ext cx="1079640" cy="935640"/>
          </a:xfrm>
          <a:prstGeom prst="rect">
            <a:avLst/>
          </a:prstGeom>
          <a:solidFill>
            <a:srgbClr val="4F81BD"/>
          </a:solidFill>
          <a:ln w="25560">
            <a:solidFill>
              <a:srgbClr val="3A5F8B"/>
            </a:solidFill>
            <a:round/>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GB" sz="1800" b="0" strike="noStrike" spc="-1">
                <a:solidFill>
                  <a:srgbClr val="FFFFFF"/>
                </a:solidFill>
                <a:uFill>
                  <a:solidFill>
                    <a:srgbClr val="FFFFFF"/>
                  </a:solidFill>
                </a:uFill>
                <a:latin typeface="Calibri"/>
              </a:rPr>
              <a:t>Scratch 2 Laufzeit</a:t>
            </a:r>
            <a:endParaRPr lang="en-GB" sz="1800" b="0" strike="noStrike" spc="-1">
              <a:solidFill>
                <a:srgbClr val="000000"/>
              </a:solidFill>
              <a:uFill>
                <a:solidFill>
                  <a:srgbClr val="FFFFFF"/>
                </a:solidFill>
              </a:uFill>
              <a:latin typeface="Arial"/>
            </a:endParaRPr>
          </a:p>
        </p:txBody>
      </p:sp>
      <p:sp>
        <p:nvSpPr>
          <p:cNvPr id="236" name="CustomShape 5"/>
          <p:cNvSpPr/>
          <p:nvPr/>
        </p:nvSpPr>
        <p:spPr>
          <a:xfrm>
            <a:off x="3492000" y="1347480"/>
            <a:ext cx="1439640" cy="935640"/>
          </a:xfrm>
          <a:prstGeom prst="rect">
            <a:avLst/>
          </a:prstGeom>
          <a:solidFill>
            <a:srgbClr val="4F81BD"/>
          </a:solidFill>
          <a:ln w="25560">
            <a:solidFill>
              <a:srgbClr val="3A5F8B"/>
            </a:solidFill>
            <a:round/>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GB" sz="1800" b="0" strike="noStrike" spc="-1">
                <a:solidFill>
                  <a:srgbClr val="FFFFFF"/>
                </a:solidFill>
                <a:uFill>
                  <a:solidFill>
                    <a:srgbClr val="FFFFFF"/>
                  </a:solidFill>
                </a:uFill>
                <a:latin typeface="Calibri"/>
              </a:rPr>
              <a:t>scratchClient</a:t>
            </a:r>
            <a:endParaRPr lang="en-GB" sz="1800" b="0" strike="noStrike" spc="-1">
              <a:solidFill>
                <a:srgbClr val="000000"/>
              </a:solidFill>
              <a:uFill>
                <a:solidFill>
                  <a:srgbClr val="FFFFFF"/>
                </a:solidFill>
              </a:uFill>
              <a:latin typeface="Arial"/>
            </a:endParaRPr>
          </a:p>
        </p:txBody>
      </p:sp>
      <p:sp>
        <p:nvSpPr>
          <p:cNvPr id="237" name="CustomShape 6"/>
          <p:cNvSpPr/>
          <p:nvPr/>
        </p:nvSpPr>
        <p:spPr>
          <a:xfrm>
            <a:off x="2411640" y="1851840"/>
            <a:ext cx="1079640" cy="360"/>
          </a:xfrm>
          <a:custGeom>
            <a:avLst/>
            <a:gdLst/>
            <a:ahLst/>
            <a:cxnLst/>
            <a:rect l="l" t="t" r="r" b="b"/>
            <a:pathLst>
              <a:path w="21600" h="21600">
                <a:moveTo>
                  <a:pt x="0" y="0"/>
                </a:moveTo>
                <a:lnTo>
                  <a:pt x="21600" y="21600"/>
                </a:lnTo>
              </a:path>
            </a:pathLst>
          </a:custGeom>
          <a:noFill/>
          <a:ln w="9360">
            <a:solidFill>
              <a:srgbClr val="4A7EBB"/>
            </a:solidFill>
            <a:round/>
            <a:headEnd type="arrow" w="med" len="med"/>
            <a:tailEnd type="arrow" w="med" len="med"/>
          </a:ln>
        </p:spPr>
        <p:style>
          <a:lnRef idx="0">
            <a:scrgbClr r="0" g="0" b="0"/>
          </a:lnRef>
          <a:fillRef idx="0">
            <a:scrgbClr r="0" g="0" b="0"/>
          </a:fillRef>
          <a:effectRef idx="0">
            <a:scrgbClr r="0" g="0" b="0"/>
          </a:effectRef>
          <a:fontRef idx="minor"/>
        </p:style>
      </p:sp>
      <p:sp>
        <p:nvSpPr>
          <p:cNvPr id="238" name="CustomShape 7"/>
          <p:cNvSpPr/>
          <p:nvPr/>
        </p:nvSpPr>
        <p:spPr>
          <a:xfrm>
            <a:off x="4932000" y="1815840"/>
            <a:ext cx="2376000" cy="360"/>
          </a:xfrm>
          <a:custGeom>
            <a:avLst/>
            <a:gdLst/>
            <a:ahLst/>
            <a:cxnLst/>
            <a:rect l="l" t="t" r="r" b="b"/>
            <a:pathLst>
              <a:path w="21600" h="21600">
                <a:moveTo>
                  <a:pt x="0" y="0"/>
                </a:moveTo>
                <a:lnTo>
                  <a:pt x="21600" y="21600"/>
                </a:lnTo>
              </a:path>
            </a:pathLst>
          </a:custGeom>
          <a:noFill/>
          <a:ln w="9360">
            <a:solidFill>
              <a:srgbClr val="4A7EBB"/>
            </a:solidFill>
            <a:round/>
            <a:headEnd type="arrow" w="med" len="med"/>
            <a:tailEnd type="arrow" w="med" len="med"/>
          </a:ln>
        </p:spPr>
        <p:style>
          <a:lnRef idx="0">
            <a:scrgbClr r="0" g="0" b="0"/>
          </a:lnRef>
          <a:fillRef idx="0">
            <a:scrgbClr r="0" g="0" b="0"/>
          </a:fillRef>
          <a:effectRef idx="0">
            <a:scrgbClr r="0" g="0" b="0"/>
          </a:effectRef>
          <a:fontRef idx="minor"/>
        </p:style>
      </p:sp>
      <p:pic>
        <p:nvPicPr>
          <p:cNvPr id="239" name="Picture 3"/>
          <p:cNvPicPr/>
          <p:nvPr/>
        </p:nvPicPr>
        <p:blipFill>
          <a:blip r:embed="rId5" cstate="print"/>
          <a:stretch/>
        </p:blipFill>
        <p:spPr>
          <a:xfrm>
            <a:off x="8172360" y="3147840"/>
            <a:ext cx="802800" cy="575640"/>
          </a:xfrm>
          <a:prstGeom prst="rect">
            <a:avLst/>
          </a:prstGeom>
          <a:ln w="9360">
            <a:noFill/>
          </a:ln>
        </p:spPr>
      </p:pic>
      <p:pic>
        <p:nvPicPr>
          <p:cNvPr id="240" name="Picture 4"/>
          <p:cNvPicPr/>
          <p:nvPr/>
        </p:nvPicPr>
        <p:blipFill>
          <a:blip r:embed="rId6" cstate="print"/>
          <a:stretch/>
        </p:blipFill>
        <p:spPr>
          <a:xfrm>
            <a:off x="7812360" y="3219840"/>
            <a:ext cx="470160" cy="431640"/>
          </a:xfrm>
          <a:prstGeom prst="rect">
            <a:avLst/>
          </a:prstGeom>
          <a:ln>
            <a:noFill/>
          </a:ln>
        </p:spPr>
      </p:pic>
      <p:sp>
        <p:nvSpPr>
          <p:cNvPr id="241" name="Line 8"/>
          <p:cNvSpPr/>
          <p:nvPr/>
        </p:nvSpPr>
        <p:spPr>
          <a:xfrm flipH="1">
            <a:off x="7452000" y="2859480"/>
            <a:ext cx="72000" cy="288000"/>
          </a:xfrm>
          <a:prstGeom prst="line">
            <a:avLst/>
          </a:prstGeom>
          <a:ln w="9360">
            <a:solidFill>
              <a:srgbClr val="4A7EBB"/>
            </a:solidFill>
            <a:round/>
          </a:ln>
        </p:spPr>
        <p:style>
          <a:lnRef idx="0">
            <a:scrgbClr r="0" g="0" b="0"/>
          </a:lnRef>
          <a:fillRef idx="0">
            <a:scrgbClr r="0" g="0" b="0"/>
          </a:fillRef>
          <a:effectRef idx="0">
            <a:scrgbClr r="0" g="0" b="0"/>
          </a:effectRef>
          <a:fontRef idx="minor"/>
        </p:style>
      </p:sp>
      <p:sp>
        <p:nvSpPr>
          <p:cNvPr id="242" name="Line 9"/>
          <p:cNvSpPr/>
          <p:nvPr/>
        </p:nvSpPr>
        <p:spPr>
          <a:xfrm>
            <a:off x="8028360" y="2859480"/>
            <a:ext cx="360" cy="288000"/>
          </a:xfrm>
          <a:prstGeom prst="line">
            <a:avLst/>
          </a:prstGeom>
          <a:ln w="9360">
            <a:solidFill>
              <a:srgbClr val="4A7EBB"/>
            </a:solidFill>
            <a:round/>
          </a:ln>
        </p:spPr>
        <p:style>
          <a:lnRef idx="0">
            <a:scrgbClr r="0" g="0" b="0"/>
          </a:lnRef>
          <a:fillRef idx="0">
            <a:scrgbClr r="0" g="0" b="0"/>
          </a:fillRef>
          <a:effectRef idx="0">
            <a:scrgbClr r="0" g="0" b="0"/>
          </a:effectRef>
          <a:fontRef idx="minor"/>
        </p:style>
      </p:sp>
      <p:sp>
        <p:nvSpPr>
          <p:cNvPr id="243" name="Line 10"/>
          <p:cNvSpPr/>
          <p:nvPr/>
        </p:nvSpPr>
        <p:spPr>
          <a:xfrm>
            <a:off x="8532360" y="2859480"/>
            <a:ext cx="360" cy="288000"/>
          </a:xfrm>
          <a:prstGeom prst="line">
            <a:avLst/>
          </a:prstGeom>
          <a:ln w="9360">
            <a:solidFill>
              <a:srgbClr val="4A7EBB"/>
            </a:solidFill>
            <a:round/>
          </a:ln>
        </p:spPr>
        <p:style>
          <a:lnRef idx="0">
            <a:scrgbClr r="0" g="0" b="0"/>
          </a:lnRef>
          <a:fillRef idx="0">
            <a:scrgbClr r="0" g="0" b="0"/>
          </a:fillRef>
          <a:effectRef idx="0">
            <a:scrgbClr r="0" g="0" b="0"/>
          </a:effectRef>
          <a:fontRef idx="minor"/>
        </p:style>
      </p:sp>
      <p:sp>
        <p:nvSpPr>
          <p:cNvPr id="244" name="CustomShape 11"/>
          <p:cNvSpPr/>
          <p:nvPr/>
        </p:nvSpPr>
        <p:spPr>
          <a:xfrm>
            <a:off x="5076000" y="3507840"/>
            <a:ext cx="1944000" cy="791640"/>
          </a:xfrm>
          <a:prstGeom prst="wedgeRoundRectCallout">
            <a:avLst>
              <a:gd name="adj1" fmla="val -57054"/>
              <a:gd name="adj2" fmla="val -114451"/>
              <a:gd name="adj3" fmla="val 16667"/>
            </a:avLst>
          </a:prstGeom>
          <a:solidFill>
            <a:srgbClr val="DDD9C3"/>
          </a:solidFill>
          <a:ln w="3240">
            <a:solidFill>
              <a:srgbClr val="3A5F8B"/>
            </a:solidFill>
            <a:round/>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r>
              <a:rPr lang="en-GB" sz="1200" b="0" strike="noStrike" spc="-1">
                <a:solidFill>
                  <a:srgbClr val="000000"/>
                </a:solidFill>
                <a:uFill>
                  <a:solidFill>
                    <a:srgbClr val="FFFFFF"/>
                  </a:solidFill>
                </a:uFill>
                <a:latin typeface="Calibri"/>
              </a:rPr>
              <a:t>Definiert die Funktion der GPIO-Pins auf dem Arduino (und RPi) und gibt ihnen logische Namen. </a:t>
            </a:r>
            <a:endParaRPr lang="en-GB" sz="1200" b="0" strike="noStrike" spc="-1">
              <a:solidFill>
                <a:srgbClr val="000000"/>
              </a:solidFill>
              <a:uFill>
                <a:solidFill>
                  <a:srgbClr val="FFFFFF"/>
                </a:solidFill>
              </a:uFill>
              <a:latin typeface="Arial"/>
            </a:endParaRPr>
          </a:p>
        </p:txBody>
      </p:sp>
      <p:pic>
        <p:nvPicPr>
          <p:cNvPr id="245" name="Picture 6"/>
          <p:cNvPicPr/>
          <p:nvPr/>
        </p:nvPicPr>
        <p:blipFill>
          <a:blip r:embed="rId7" cstate="print"/>
          <a:stretch/>
        </p:blipFill>
        <p:spPr>
          <a:xfrm>
            <a:off x="1115640" y="3939840"/>
            <a:ext cx="1186920" cy="576360"/>
          </a:xfrm>
          <a:prstGeom prst="rect">
            <a:avLst/>
          </a:prstGeom>
          <a:ln>
            <a:noFill/>
          </a:ln>
        </p:spPr>
      </p:pic>
      <p:pic>
        <p:nvPicPr>
          <p:cNvPr id="246" name="Picture 7"/>
          <p:cNvPicPr/>
          <p:nvPr/>
        </p:nvPicPr>
        <p:blipFill>
          <a:blip r:embed="rId8" cstate="print"/>
          <a:stretch/>
        </p:blipFill>
        <p:spPr>
          <a:xfrm>
            <a:off x="2339640" y="3939840"/>
            <a:ext cx="638640" cy="638640"/>
          </a:xfrm>
          <a:prstGeom prst="rect">
            <a:avLst/>
          </a:prstGeom>
          <a:ln>
            <a:noFill/>
          </a:ln>
        </p:spPr>
      </p:pic>
      <p:pic>
        <p:nvPicPr>
          <p:cNvPr id="247" name="Picture 7"/>
          <p:cNvPicPr/>
          <p:nvPr/>
        </p:nvPicPr>
        <p:blipFill>
          <a:blip r:embed="rId8" cstate="print"/>
          <a:stretch/>
        </p:blipFill>
        <p:spPr>
          <a:xfrm flipH="1">
            <a:off x="396000" y="3939840"/>
            <a:ext cx="638640" cy="638640"/>
          </a:xfrm>
          <a:prstGeom prst="rect">
            <a:avLst/>
          </a:prstGeom>
          <a:ln>
            <a:noFill/>
          </a:ln>
        </p:spPr>
      </p:pic>
      <p:pic>
        <p:nvPicPr>
          <p:cNvPr id="248" name="Picture 8"/>
          <p:cNvPicPr/>
          <p:nvPr/>
        </p:nvPicPr>
        <p:blipFill>
          <a:blip r:embed="rId9" cstate="print"/>
          <a:stretch/>
        </p:blipFill>
        <p:spPr>
          <a:xfrm>
            <a:off x="3132000" y="3795840"/>
            <a:ext cx="867600" cy="867600"/>
          </a:xfrm>
          <a:prstGeom prst="rect">
            <a:avLst/>
          </a:prstGeom>
          <a:ln>
            <a:noFill/>
          </a:ln>
        </p:spPr>
      </p:pic>
      <p:sp>
        <p:nvSpPr>
          <p:cNvPr id="249" name="Line 12"/>
          <p:cNvSpPr/>
          <p:nvPr/>
        </p:nvSpPr>
        <p:spPr>
          <a:xfrm flipH="1">
            <a:off x="971280" y="3651840"/>
            <a:ext cx="72000" cy="288000"/>
          </a:xfrm>
          <a:prstGeom prst="line">
            <a:avLst/>
          </a:prstGeom>
          <a:ln w="9360">
            <a:solidFill>
              <a:srgbClr val="4A7EBB"/>
            </a:solidFill>
            <a:round/>
          </a:ln>
        </p:spPr>
        <p:style>
          <a:lnRef idx="0">
            <a:scrgbClr r="0" g="0" b="0"/>
          </a:lnRef>
          <a:fillRef idx="0">
            <a:scrgbClr r="0" g="0" b="0"/>
          </a:fillRef>
          <a:effectRef idx="0">
            <a:scrgbClr r="0" g="0" b="0"/>
          </a:effectRef>
          <a:fontRef idx="minor"/>
        </p:style>
      </p:sp>
      <p:sp>
        <p:nvSpPr>
          <p:cNvPr id="250" name="Line 13"/>
          <p:cNvSpPr/>
          <p:nvPr/>
        </p:nvSpPr>
        <p:spPr>
          <a:xfrm>
            <a:off x="2267640" y="3651840"/>
            <a:ext cx="144000" cy="288000"/>
          </a:xfrm>
          <a:prstGeom prst="line">
            <a:avLst/>
          </a:prstGeom>
          <a:ln w="9360">
            <a:solidFill>
              <a:srgbClr val="4A7EBB"/>
            </a:solidFill>
            <a:round/>
          </a:ln>
        </p:spPr>
        <p:style>
          <a:lnRef idx="0">
            <a:scrgbClr r="0" g="0" b="0"/>
          </a:lnRef>
          <a:fillRef idx="0">
            <a:scrgbClr r="0" g="0" b="0"/>
          </a:fillRef>
          <a:effectRef idx="0">
            <a:scrgbClr r="0" g="0" b="0"/>
          </a:effectRef>
          <a:fontRef idx="minor"/>
        </p:style>
      </p:sp>
      <p:sp>
        <p:nvSpPr>
          <p:cNvPr id="251" name="Line 14"/>
          <p:cNvSpPr/>
          <p:nvPr/>
        </p:nvSpPr>
        <p:spPr>
          <a:xfrm>
            <a:off x="1691640" y="3651840"/>
            <a:ext cx="360" cy="288000"/>
          </a:xfrm>
          <a:prstGeom prst="line">
            <a:avLst/>
          </a:prstGeom>
          <a:ln w="9360">
            <a:solidFill>
              <a:srgbClr val="4A7EBB"/>
            </a:solidFill>
            <a:round/>
          </a:ln>
        </p:spPr>
        <p:style>
          <a:lnRef idx="0">
            <a:scrgbClr r="0" g="0" b="0"/>
          </a:lnRef>
          <a:fillRef idx="0">
            <a:scrgbClr r="0" g="0" b="0"/>
          </a:fillRef>
          <a:effectRef idx="0">
            <a:scrgbClr r="0" g="0" b="0"/>
          </a:effectRef>
          <a:fontRef idx="minor"/>
        </p:style>
      </p:sp>
      <p:sp>
        <p:nvSpPr>
          <p:cNvPr id="252" name="Line 15"/>
          <p:cNvSpPr/>
          <p:nvPr/>
        </p:nvSpPr>
        <p:spPr>
          <a:xfrm>
            <a:off x="3563640" y="3651840"/>
            <a:ext cx="1800" cy="144000"/>
          </a:xfrm>
          <a:prstGeom prst="line">
            <a:avLst/>
          </a:prstGeom>
          <a:ln w="9360">
            <a:solidFill>
              <a:srgbClr val="4A7EBB"/>
            </a:solidFill>
            <a:round/>
          </a:ln>
        </p:spPr>
        <p:style>
          <a:lnRef idx="0">
            <a:scrgbClr r="0" g="0" b="0"/>
          </a:lnRef>
          <a:fillRef idx="0">
            <a:scrgbClr r="0" g="0" b="0"/>
          </a:fillRef>
          <a:effectRef idx="0">
            <a:scrgbClr r="0" g="0" b="0"/>
          </a:effectRef>
          <a:fontRef idx="minor"/>
        </p:style>
      </p:sp>
      <p:sp>
        <p:nvSpPr>
          <p:cNvPr id="253" name="CustomShape 16"/>
          <p:cNvSpPr/>
          <p:nvPr/>
        </p:nvSpPr>
        <p:spPr>
          <a:xfrm>
            <a:off x="1619640" y="1347480"/>
            <a:ext cx="791640" cy="935640"/>
          </a:xfrm>
          <a:prstGeom prst="rect">
            <a:avLst/>
          </a:prstGeom>
          <a:solidFill>
            <a:srgbClr val="4F81BD"/>
          </a:solidFill>
          <a:ln w="25560">
            <a:solidFill>
              <a:srgbClr val="3A5F8B"/>
            </a:solidFill>
            <a:round/>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GB" sz="900" b="0" strike="noStrike" spc="-1">
                <a:solidFill>
                  <a:srgbClr val="FFFFFF"/>
                </a:solidFill>
                <a:uFill>
                  <a:solidFill>
                    <a:srgbClr val="FFFFFF"/>
                  </a:solidFill>
                </a:uFill>
                <a:latin typeface="Calibri"/>
              </a:rPr>
              <a:t>Scratch 2 extension für scratchClient</a:t>
            </a:r>
            <a:endParaRPr lang="en-GB" sz="900" b="0" strike="noStrike" spc="-1">
              <a:solidFill>
                <a:srgbClr val="000000"/>
              </a:solidFill>
              <a:uFill>
                <a:solidFill>
                  <a:srgbClr val="FFFFFF"/>
                </a:solidFill>
              </a:uFill>
              <a:latin typeface="Arial"/>
            </a:endParaRPr>
          </a:p>
        </p:txBody>
      </p:sp>
      <p:sp>
        <p:nvSpPr>
          <p:cNvPr id="254" name="CustomShape 17"/>
          <p:cNvSpPr/>
          <p:nvPr/>
        </p:nvSpPr>
        <p:spPr>
          <a:xfrm flipV="1">
            <a:off x="4212000" y="2276640"/>
            <a:ext cx="360" cy="287640"/>
          </a:xfrm>
          <a:custGeom>
            <a:avLst/>
            <a:gdLst/>
            <a:ahLst/>
            <a:cxnLst/>
            <a:rect l="l" t="t" r="r" b="b"/>
            <a:pathLst>
              <a:path w="21600" h="21600">
                <a:moveTo>
                  <a:pt x="0" y="0"/>
                </a:moveTo>
                <a:lnTo>
                  <a:pt x="21600" y="21600"/>
                </a:lnTo>
              </a:path>
            </a:pathLst>
          </a:custGeom>
          <a:noFill/>
          <a:ln w="25560">
            <a:solidFill>
              <a:srgbClr val="00CC66"/>
            </a:solidFill>
            <a:round/>
            <a:tailEnd type="arrow" w="med" len="med"/>
          </a:ln>
        </p:spPr>
        <p:style>
          <a:lnRef idx="0">
            <a:scrgbClr r="0" g="0" b="0"/>
          </a:lnRef>
          <a:fillRef idx="0">
            <a:scrgbClr r="0" g="0" b="0"/>
          </a:fillRef>
          <a:effectRef idx="0">
            <a:scrgbClr r="0" g="0" b="0"/>
          </a:effectRef>
          <a:fontRef idx="minor"/>
        </p:style>
      </p:sp>
      <p:sp>
        <p:nvSpPr>
          <p:cNvPr id="255" name="TextShape 18"/>
          <p:cNvSpPr txBox="1"/>
          <p:nvPr/>
        </p:nvSpPr>
        <p:spPr>
          <a:xfrm>
            <a:off x="457560" y="205920"/>
            <a:ext cx="8229240" cy="856800"/>
          </a:xfrm>
          <a:prstGeom prst="rect">
            <a:avLst/>
          </a:prstGeom>
          <a:noFill/>
          <a:ln>
            <a:noFill/>
          </a:ln>
        </p:spPr>
        <p:txBody>
          <a:bodyPr anchor="ctr"/>
          <a:lstStyle/>
          <a:p>
            <a:pPr>
              <a:lnSpc>
                <a:spcPct val="100000"/>
              </a:lnSpc>
            </a:pPr>
            <a:r>
              <a:rPr lang="nl-NL" sz="4400" b="0" strike="noStrike" spc="-1">
                <a:solidFill>
                  <a:srgbClr val="000000"/>
                </a:solidFill>
                <a:uFill>
                  <a:solidFill>
                    <a:srgbClr val="FFFFFF"/>
                  </a:solidFill>
                </a:uFill>
                <a:latin typeface="Calibri"/>
              </a:rPr>
              <a:t>Die Einrichtung</a:t>
            </a:r>
          </a:p>
        </p:txBody>
      </p:sp>
      <p:sp>
        <p:nvSpPr>
          <p:cNvPr id="256" name="CustomShape 19"/>
          <p:cNvSpPr/>
          <p:nvPr/>
        </p:nvSpPr>
        <p:spPr>
          <a:xfrm>
            <a:off x="7308360" y="1347120"/>
            <a:ext cx="1511640" cy="935640"/>
          </a:xfrm>
          <a:prstGeom prst="rect">
            <a:avLst/>
          </a:prstGeom>
          <a:solidFill>
            <a:srgbClr val="4F81BD"/>
          </a:solidFill>
          <a:ln w="25560">
            <a:solidFill>
              <a:srgbClr val="3A5F8B"/>
            </a:solidFill>
            <a:round/>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GB" sz="1800" b="0" strike="noStrike" spc="-1">
                <a:solidFill>
                  <a:srgbClr val="FFFFFF"/>
                </a:solidFill>
                <a:uFill>
                  <a:solidFill>
                    <a:srgbClr val="FFFFFF"/>
                  </a:solidFill>
                </a:uFill>
                <a:latin typeface="Calibri"/>
              </a:rPr>
              <a:t>scratchClient Skizze</a:t>
            </a:r>
            <a:endParaRPr lang="en-GB" sz="1800" b="0" strike="noStrike" spc="-1">
              <a:solidFill>
                <a:srgbClr val="000000"/>
              </a:solidFill>
              <a:uFill>
                <a:solidFill>
                  <a:srgbClr val="FFFFFF"/>
                </a:solidFill>
              </a:uFill>
              <a:latin typeface="Arial"/>
            </a:endParaRPr>
          </a:p>
        </p:txBody>
      </p:sp>
      <p:sp>
        <p:nvSpPr>
          <p:cNvPr id="257" name="CustomShape 20"/>
          <p:cNvSpPr/>
          <p:nvPr/>
        </p:nvSpPr>
        <p:spPr>
          <a:xfrm>
            <a:off x="3384000" y="2571480"/>
            <a:ext cx="1656000" cy="935640"/>
          </a:xfrm>
          <a:prstGeom prst="rect">
            <a:avLst/>
          </a:prstGeom>
          <a:solidFill>
            <a:srgbClr val="00B050"/>
          </a:solidFill>
          <a:ln w="25560">
            <a:solidFill>
              <a:srgbClr val="3A5F8B"/>
            </a:solidFill>
            <a:round/>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GB" sz="1800" b="0" strike="noStrike" spc="-1">
                <a:solidFill>
                  <a:srgbClr val="FFFFFF"/>
                </a:solidFill>
                <a:uFill>
                  <a:solidFill>
                    <a:srgbClr val="FFFFFF"/>
                  </a:solidFill>
                </a:uFill>
                <a:latin typeface="Calibri"/>
              </a:rPr>
              <a:t>scratchClient Konfigurations-datei</a:t>
            </a:r>
            <a:endParaRPr lang="en-GB" sz="1800" b="0" strike="noStrike" spc="-1">
              <a:solidFill>
                <a:srgbClr val="000000"/>
              </a:solidFill>
              <a:uFill>
                <a:solidFill>
                  <a:srgbClr val="FFFFFF"/>
                </a:solidFill>
              </a:uFill>
              <a:latin typeface="Arial"/>
            </a:endParaRPr>
          </a:p>
        </p:txBody>
      </p:sp>
      <p:sp>
        <p:nvSpPr>
          <p:cNvPr id="258" name="CustomShape 21"/>
          <p:cNvSpPr/>
          <p:nvPr/>
        </p:nvSpPr>
        <p:spPr>
          <a:xfrm>
            <a:off x="539640" y="2571480"/>
            <a:ext cx="1223640" cy="935640"/>
          </a:xfrm>
          <a:prstGeom prst="rect">
            <a:avLst/>
          </a:prstGeom>
          <a:solidFill>
            <a:srgbClr val="FF0000"/>
          </a:solidFill>
          <a:ln w="25560">
            <a:solidFill>
              <a:srgbClr val="3A5F8B"/>
            </a:solidFill>
            <a:round/>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GB" sz="1800" b="0" strike="noStrike" spc="-1">
                <a:solidFill>
                  <a:srgbClr val="FFFFFF"/>
                </a:solidFill>
                <a:uFill>
                  <a:solidFill>
                    <a:srgbClr val="FFFFFF"/>
                  </a:solidFill>
                </a:uFill>
                <a:latin typeface="Calibri"/>
              </a:rPr>
              <a:t>Programm in Scratch</a:t>
            </a:r>
            <a:endParaRPr lang="en-GB" sz="1800" b="0" strike="noStrike" spc="-1">
              <a:solidFill>
                <a:srgbClr val="000000"/>
              </a:solidFill>
              <a:uFill>
                <a:solidFill>
                  <a:srgbClr val="FFFFFF"/>
                </a:solidFill>
              </a:uFill>
              <a:latin typeface="Arial"/>
            </a:endParaRPr>
          </a:p>
        </p:txBody>
      </p:sp>
      <p:sp>
        <p:nvSpPr>
          <p:cNvPr id="259" name="CustomShape 22"/>
          <p:cNvSpPr/>
          <p:nvPr/>
        </p:nvSpPr>
        <p:spPr>
          <a:xfrm>
            <a:off x="1763640" y="2571480"/>
            <a:ext cx="1511640" cy="935640"/>
          </a:xfrm>
          <a:prstGeom prst="rect">
            <a:avLst/>
          </a:prstGeom>
          <a:solidFill>
            <a:srgbClr val="00B050"/>
          </a:solidFill>
          <a:ln w="25560">
            <a:solidFill>
              <a:srgbClr val="3A5F8B"/>
            </a:solidFill>
            <a:round/>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GB" sz="1400" b="0" strike="noStrike" spc="-1">
                <a:solidFill>
                  <a:srgbClr val="FFFFFF"/>
                </a:solidFill>
                <a:uFill>
                  <a:solidFill>
                    <a:srgbClr val="FFFFFF"/>
                  </a:solidFill>
                </a:uFill>
                <a:latin typeface="Calibri"/>
              </a:rPr>
              <a:t>Vordefinierte Sprites (mit etwas Code, Sounds und Kostümen)</a:t>
            </a:r>
            <a:endParaRPr lang="en-GB" sz="1400" b="0" strike="noStrike" spc="-1">
              <a:solidFill>
                <a:srgbClr val="000000"/>
              </a:solidFill>
              <a:uFill>
                <a:solidFill>
                  <a:srgbClr val="FFFFFF"/>
                </a:solidFill>
              </a:uFill>
              <a:latin typeface="Arial"/>
            </a:endParaRPr>
          </a:p>
        </p:txBody>
      </p:sp>
      <p:sp>
        <p:nvSpPr>
          <p:cNvPr id="260" name="CustomShape 23"/>
          <p:cNvSpPr/>
          <p:nvPr/>
        </p:nvSpPr>
        <p:spPr>
          <a:xfrm>
            <a:off x="7200000" y="3889800"/>
            <a:ext cx="1871640" cy="215640"/>
          </a:xfrm>
          <a:prstGeom prst="rect">
            <a:avLst/>
          </a:prstGeom>
          <a:solidFill>
            <a:srgbClr val="4F81BD"/>
          </a:solidFill>
          <a:ln w="25560">
            <a:solidFill>
              <a:srgbClr val="3A5F8B"/>
            </a:solidFill>
            <a:round/>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GB" sz="1050" b="0" strike="noStrike" spc="-1">
                <a:solidFill>
                  <a:srgbClr val="FFFFFF"/>
                </a:solidFill>
                <a:uFill>
                  <a:solidFill>
                    <a:srgbClr val="FFFFFF"/>
                  </a:solidFill>
                </a:uFill>
                <a:latin typeface="Calibri"/>
              </a:rPr>
              <a:t>Standardeinrichtung</a:t>
            </a:r>
            <a:endParaRPr lang="en-GB" sz="1050" b="0" strike="noStrike" spc="-1">
              <a:solidFill>
                <a:srgbClr val="000000"/>
              </a:solidFill>
              <a:uFill>
                <a:solidFill>
                  <a:srgbClr val="FFFFFF"/>
                </a:solidFill>
              </a:uFill>
              <a:latin typeface="Arial"/>
            </a:endParaRPr>
          </a:p>
        </p:txBody>
      </p:sp>
      <p:sp>
        <p:nvSpPr>
          <p:cNvPr id="261" name="CustomShape 24"/>
          <p:cNvSpPr/>
          <p:nvPr/>
        </p:nvSpPr>
        <p:spPr>
          <a:xfrm>
            <a:off x="7200000" y="4105800"/>
            <a:ext cx="1871640" cy="359640"/>
          </a:xfrm>
          <a:prstGeom prst="rect">
            <a:avLst/>
          </a:prstGeom>
          <a:solidFill>
            <a:srgbClr val="FF0000"/>
          </a:solidFill>
          <a:ln w="25560">
            <a:solidFill>
              <a:srgbClr val="3A5F8B"/>
            </a:solidFill>
            <a:round/>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GB" sz="1050" b="0" strike="noStrike" spc="-1">
                <a:solidFill>
                  <a:srgbClr val="FFFFFF"/>
                </a:solidFill>
                <a:uFill>
                  <a:solidFill>
                    <a:srgbClr val="FFFFFF"/>
                  </a:solidFill>
                </a:uFill>
                <a:latin typeface="Calibri"/>
              </a:rPr>
              <a:t>Von den Studenten programmiert</a:t>
            </a:r>
            <a:endParaRPr lang="en-GB" sz="1050" b="0" strike="noStrike" spc="-1">
              <a:solidFill>
                <a:srgbClr val="000000"/>
              </a:solidFill>
              <a:uFill>
                <a:solidFill>
                  <a:srgbClr val="FFFFFF"/>
                </a:solidFill>
              </a:uFill>
              <a:latin typeface="Arial"/>
            </a:endParaRPr>
          </a:p>
        </p:txBody>
      </p:sp>
      <p:sp>
        <p:nvSpPr>
          <p:cNvPr id="262" name="CustomShape 25"/>
          <p:cNvSpPr/>
          <p:nvPr/>
        </p:nvSpPr>
        <p:spPr>
          <a:xfrm>
            <a:off x="7200000" y="4465800"/>
            <a:ext cx="1871640" cy="359640"/>
          </a:xfrm>
          <a:prstGeom prst="rect">
            <a:avLst/>
          </a:prstGeom>
          <a:solidFill>
            <a:srgbClr val="00B050"/>
          </a:solidFill>
          <a:ln w="25560">
            <a:solidFill>
              <a:srgbClr val="3A5F8B"/>
            </a:solidFill>
            <a:round/>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GB" sz="1050" b="0" strike="noStrike" spc="-1">
                <a:solidFill>
                  <a:srgbClr val="FFFFFF"/>
                </a:solidFill>
                <a:uFill>
                  <a:solidFill>
                    <a:srgbClr val="FFFFFF"/>
                  </a:solidFill>
                </a:uFill>
                <a:latin typeface="Calibri"/>
              </a:rPr>
              <a:t>Vorbereitet vom Lehrer oder Experten</a:t>
            </a:r>
            <a:endParaRPr lang="en-GB" sz="1050" b="0" strike="noStrike" spc="-1">
              <a:solidFill>
                <a:srgbClr val="000000"/>
              </a:solidFill>
              <a:uFill>
                <a:solidFill>
                  <a:srgbClr val="FFFFFF"/>
                </a:solidFill>
              </a:uFill>
              <a:latin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 name="CustomShape 1"/>
          <p:cNvSpPr/>
          <p:nvPr/>
        </p:nvSpPr>
        <p:spPr>
          <a:xfrm>
            <a:off x="683640" y="1679946"/>
            <a:ext cx="1080048" cy="216024"/>
          </a:xfrm>
          <a:prstGeom prst="rect">
            <a:avLst/>
          </a:prstGeom>
          <a:solidFill>
            <a:srgbClr val="FFFF00"/>
          </a:solidFill>
          <a:ln w="25560">
            <a:noFill/>
          </a:ln>
        </p:spPr>
        <p:style>
          <a:lnRef idx="0">
            <a:scrgbClr r="0" g="0" b="0"/>
          </a:lnRef>
          <a:fillRef idx="0">
            <a:scrgbClr r="0" g="0" b="0"/>
          </a:fillRef>
          <a:effectRef idx="0">
            <a:scrgbClr r="0" g="0" b="0"/>
          </a:effectRef>
          <a:fontRef idx="minor"/>
        </p:style>
      </p:sp>
      <p:sp>
        <p:nvSpPr>
          <p:cNvPr id="264" name="TextShape 2"/>
          <p:cNvSpPr txBox="1"/>
          <p:nvPr/>
        </p:nvSpPr>
        <p:spPr>
          <a:xfrm>
            <a:off x="457200" y="205920"/>
            <a:ext cx="8229240" cy="856800"/>
          </a:xfrm>
          <a:prstGeom prst="rect">
            <a:avLst/>
          </a:prstGeom>
          <a:noFill/>
          <a:ln>
            <a:noFill/>
          </a:ln>
        </p:spPr>
        <p:txBody>
          <a:bodyPr anchor="ctr"/>
          <a:lstStyle/>
          <a:p>
            <a:pPr>
              <a:lnSpc>
                <a:spcPct val="100000"/>
              </a:lnSpc>
            </a:pPr>
            <a:r>
              <a:rPr lang="nl-NL" sz="4400" b="0" strike="noStrike" spc="-1">
                <a:solidFill>
                  <a:srgbClr val="000000"/>
                </a:solidFill>
                <a:uFill>
                  <a:solidFill>
                    <a:srgbClr val="FFFFFF"/>
                  </a:solidFill>
                </a:uFill>
                <a:latin typeface="Calibri"/>
              </a:rPr>
              <a:t>Wählen Sie, was Sie tun möchten</a:t>
            </a:r>
          </a:p>
        </p:txBody>
      </p:sp>
      <p:sp>
        <p:nvSpPr>
          <p:cNvPr id="265" name="TextShape 3"/>
          <p:cNvSpPr txBox="1"/>
          <p:nvPr/>
        </p:nvSpPr>
        <p:spPr>
          <a:xfrm>
            <a:off x="410760" y="987574"/>
            <a:ext cx="8229240" cy="3606746"/>
          </a:xfrm>
          <a:prstGeom prst="rect">
            <a:avLst/>
          </a:prstGeom>
          <a:noFill/>
          <a:ln>
            <a:noFill/>
          </a:ln>
        </p:spPr>
        <p:txBody>
          <a:bodyPr>
            <a:noAutofit/>
          </a:bodyPr>
          <a:lstStyle/>
          <a:p>
            <a:pPr marL="179280" indent="-178920">
              <a:lnSpc>
                <a:spcPct val="100000"/>
              </a:lnSpc>
              <a:spcBef>
                <a:spcPts val="479"/>
              </a:spcBef>
              <a:buClr>
                <a:srgbClr val="000000"/>
              </a:buClr>
              <a:buFont typeface="Arial"/>
              <a:buChar char="•"/>
            </a:pPr>
            <a:r>
              <a:rPr lang="nl-NL" sz="1600" b="0" strike="noStrike" spc="-1" dirty="0">
                <a:solidFill>
                  <a:srgbClr val="000000"/>
                </a:solidFill>
                <a:uFill>
                  <a:solidFill>
                    <a:srgbClr val="FFFFFF"/>
                  </a:solidFill>
                </a:uFill>
                <a:latin typeface="Calibri"/>
              </a:rPr>
              <a:t>Der Workshop </a:t>
            </a:r>
            <a:r>
              <a:rPr lang="nl-NL" sz="1600" b="0" strike="noStrike" spc="-1" dirty="0" err="1">
                <a:solidFill>
                  <a:srgbClr val="000000"/>
                </a:solidFill>
                <a:uFill>
                  <a:solidFill>
                    <a:srgbClr val="FFFFFF"/>
                  </a:solidFill>
                </a:uFill>
                <a:latin typeface="Calibri"/>
              </a:rPr>
              <a:t>ist</a:t>
            </a:r>
            <a:r>
              <a:rPr lang="nl-NL" sz="1600" b="0" strike="noStrike" spc="-1" dirty="0">
                <a:solidFill>
                  <a:srgbClr val="000000"/>
                </a:solidFill>
                <a:uFill>
                  <a:solidFill>
                    <a:srgbClr val="FFFFFF"/>
                  </a:solidFill>
                </a:uFill>
                <a:latin typeface="Calibri"/>
              </a:rPr>
              <a:t> </a:t>
            </a:r>
            <a:r>
              <a:rPr lang="nl-NL" sz="1600" b="0" strike="noStrike" spc="-1" dirty="0" err="1">
                <a:solidFill>
                  <a:srgbClr val="000000"/>
                </a:solidFill>
                <a:uFill>
                  <a:solidFill>
                    <a:srgbClr val="FFFFFF"/>
                  </a:solidFill>
                </a:uFill>
                <a:latin typeface="Calibri"/>
              </a:rPr>
              <a:t>für</a:t>
            </a:r>
            <a:r>
              <a:rPr lang="nl-NL" sz="1600" b="0" strike="noStrike" spc="-1" dirty="0">
                <a:solidFill>
                  <a:srgbClr val="000000"/>
                </a:solidFill>
                <a:uFill>
                  <a:solidFill>
                    <a:srgbClr val="FFFFFF"/>
                  </a:solidFill>
                </a:uFill>
                <a:latin typeface="Calibri"/>
              </a:rPr>
              <a:t> alle da, </a:t>
            </a:r>
            <a:r>
              <a:rPr lang="nl-NL" sz="1600" b="0" strike="noStrike" spc="-1" dirty="0" err="1">
                <a:solidFill>
                  <a:srgbClr val="000000"/>
                </a:solidFill>
                <a:uFill>
                  <a:solidFill>
                    <a:srgbClr val="FFFFFF"/>
                  </a:solidFill>
                </a:uFill>
                <a:latin typeface="Calibri"/>
              </a:rPr>
              <a:t>vom</a:t>
            </a:r>
            <a:r>
              <a:rPr lang="nl-NL" sz="1600" b="0" strike="noStrike" spc="-1" dirty="0">
                <a:solidFill>
                  <a:srgbClr val="000000"/>
                </a:solidFill>
                <a:uFill>
                  <a:solidFill>
                    <a:srgbClr val="FFFFFF"/>
                  </a:solidFill>
                </a:uFill>
                <a:latin typeface="Calibri"/>
              </a:rPr>
              <a:t> </a:t>
            </a:r>
            <a:r>
              <a:rPr lang="nl-NL" sz="1600" b="0" strike="noStrike" spc="-1" dirty="0" err="1">
                <a:solidFill>
                  <a:srgbClr val="000000"/>
                </a:solidFill>
                <a:uFill>
                  <a:solidFill>
                    <a:srgbClr val="FFFFFF"/>
                  </a:solidFill>
                </a:uFill>
                <a:latin typeface="Calibri"/>
              </a:rPr>
              <a:t>Anfänger</a:t>
            </a:r>
            <a:r>
              <a:rPr lang="nl-NL" sz="1600" b="0" strike="noStrike" spc="-1" dirty="0">
                <a:solidFill>
                  <a:srgbClr val="000000"/>
                </a:solidFill>
                <a:uFill>
                  <a:solidFill>
                    <a:srgbClr val="FFFFFF"/>
                  </a:solidFill>
                </a:uFill>
                <a:latin typeface="Calibri"/>
              </a:rPr>
              <a:t> bis </a:t>
            </a:r>
            <a:r>
              <a:rPr lang="nl-NL" sz="1600" b="0" strike="noStrike" spc="-1" dirty="0" err="1">
                <a:solidFill>
                  <a:srgbClr val="000000"/>
                </a:solidFill>
                <a:uFill>
                  <a:solidFill>
                    <a:srgbClr val="FFFFFF"/>
                  </a:solidFill>
                </a:uFill>
                <a:latin typeface="Calibri"/>
              </a:rPr>
              <a:t>zum</a:t>
            </a:r>
            <a:r>
              <a:rPr lang="nl-NL" sz="1600" b="0" strike="noStrike" spc="-1" dirty="0">
                <a:solidFill>
                  <a:srgbClr val="000000"/>
                </a:solidFill>
                <a:uFill>
                  <a:solidFill>
                    <a:srgbClr val="FFFFFF"/>
                  </a:solidFill>
                </a:uFill>
                <a:latin typeface="Calibri"/>
              </a:rPr>
              <a:t> </a:t>
            </a:r>
            <a:r>
              <a:rPr lang="nl-NL" sz="1600" b="0" strike="noStrike" spc="-1" dirty="0" err="1">
                <a:solidFill>
                  <a:srgbClr val="000000"/>
                </a:solidFill>
                <a:uFill>
                  <a:solidFill>
                    <a:srgbClr val="FFFFFF"/>
                  </a:solidFill>
                </a:uFill>
                <a:latin typeface="Calibri"/>
              </a:rPr>
              <a:t>Experten</a:t>
            </a:r>
            <a:r>
              <a:rPr lang="nl-NL" sz="1600" b="0" strike="noStrike" spc="-1" dirty="0">
                <a:solidFill>
                  <a:srgbClr val="000000"/>
                </a:solidFill>
                <a:uFill>
                  <a:solidFill>
                    <a:srgbClr val="FFFFFF"/>
                  </a:solidFill>
                </a:uFill>
                <a:latin typeface="Calibri"/>
              </a:rPr>
              <a:t>.</a:t>
            </a:r>
          </a:p>
          <a:p>
            <a:pPr marL="179280" indent="-178920">
              <a:lnSpc>
                <a:spcPct val="100000"/>
              </a:lnSpc>
              <a:spcBef>
                <a:spcPts val="479"/>
              </a:spcBef>
              <a:buClr>
                <a:srgbClr val="000000"/>
              </a:buClr>
              <a:buFont typeface="Arial"/>
              <a:buChar char="•"/>
            </a:pPr>
            <a:r>
              <a:rPr lang="nl-NL" sz="1600" b="0" strike="noStrike" spc="-1" dirty="0">
                <a:solidFill>
                  <a:srgbClr val="000000"/>
                </a:solidFill>
                <a:uFill>
                  <a:solidFill>
                    <a:srgbClr val="FFFFFF"/>
                  </a:solidFill>
                </a:uFill>
                <a:latin typeface="Calibri"/>
              </a:rPr>
              <a:t>Nicht </a:t>
            </a:r>
            <a:r>
              <a:rPr lang="nl-NL" sz="1600" b="0" strike="noStrike" spc="-1" dirty="0" err="1">
                <a:solidFill>
                  <a:srgbClr val="000000"/>
                </a:solidFill>
                <a:uFill>
                  <a:solidFill>
                    <a:srgbClr val="FFFFFF"/>
                  </a:solidFill>
                </a:uFill>
                <a:latin typeface="Calibri"/>
              </a:rPr>
              <a:t>genug</a:t>
            </a:r>
            <a:r>
              <a:rPr lang="nl-NL" sz="1600" b="0" strike="noStrike" spc="-1" dirty="0">
                <a:solidFill>
                  <a:srgbClr val="000000"/>
                </a:solidFill>
                <a:uFill>
                  <a:solidFill>
                    <a:srgbClr val="FFFFFF"/>
                  </a:solidFill>
                </a:uFill>
                <a:latin typeface="Calibri"/>
              </a:rPr>
              <a:t> </a:t>
            </a:r>
            <a:r>
              <a:rPr lang="nl-NL" sz="1600" b="0" strike="noStrike" spc="-1" dirty="0" err="1">
                <a:solidFill>
                  <a:srgbClr val="000000"/>
                </a:solidFill>
                <a:uFill>
                  <a:solidFill>
                    <a:srgbClr val="FFFFFF"/>
                  </a:solidFill>
                </a:uFill>
                <a:latin typeface="Calibri"/>
              </a:rPr>
              <a:t>Zeit</a:t>
            </a:r>
            <a:r>
              <a:rPr lang="nl-NL" sz="1600" b="0" strike="noStrike" spc="-1" dirty="0">
                <a:solidFill>
                  <a:srgbClr val="000000"/>
                </a:solidFill>
                <a:uFill>
                  <a:solidFill>
                    <a:srgbClr val="FFFFFF"/>
                  </a:solidFill>
                </a:uFill>
                <a:latin typeface="Calibri"/>
              </a:rPr>
              <a:t>, </a:t>
            </a:r>
            <a:r>
              <a:rPr lang="nl-NL" sz="1600" b="0" strike="noStrike" spc="-1" dirty="0" err="1">
                <a:solidFill>
                  <a:srgbClr val="000000"/>
                </a:solidFill>
                <a:uFill>
                  <a:solidFill>
                    <a:srgbClr val="FFFFFF"/>
                  </a:solidFill>
                </a:uFill>
                <a:latin typeface="Calibri"/>
              </a:rPr>
              <a:t>um</a:t>
            </a:r>
            <a:r>
              <a:rPr lang="nl-NL" sz="1600" b="0" strike="noStrike" spc="-1" dirty="0">
                <a:solidFill>
                  <a:srgbClr val="000000"/>
                </a:solidFill>
                <a:uFill>
                  <a:solidFill>
                    <a:srgbClr val="FFFFFF"/>
                  </a:solidFill>
                </a:uFill>
                <a:latin typeface="Calibri"/>
              </a:rPr>
              <a:t> alles </a:t>
            </a:r>
            <a:r>
              <a:rPr lang="nl-NL" sz="1600" b="0" strike="noStrike" spc="-1" dirty="0" err="1">
                <a:solidFill>
                  <a:srgbClr val="000000"/>
                </a:solidFill>
                <a:uFill>
                  <a:solidFill>
                    <a:srgbClr val="FFFFFF"/>
                  </a:solidFill>
                </a:uFill>
                <a:latin typeface="Calibri"/>
              </a:rPr>
              <a:t>zu</a:t>
            </a:r>
            <a:r>
              <a:rPr lang="nl-NL" sz="1600" b="0" strike="noStrike" spc="-1" dirty="0">
                <a:solidFill>
                  <a:srgbClr val="000000"/>
                </a:solidFill>
                <a:uFill>
                  <a:solidFill>
                    <a:srgbClr val="FFFFFF"/>
                  </a:solidFill>
                </a:uFill>
                <a:latin typeface="Calibri"/>
              </a:rPr>
              <a:t> </a:t>
            </a:r>
            <a:r>
              <a:rPr lang="nl-NL" sz="1600" b="0" strike="noStrike" spc="-1" dirty="0" err="1">
                <a:solidFill>
                  <a:srgbClr val="000000"/>
                </a:solidFill>
                <a:uFill>
                  <a:solidFill>
                    <a:srgbClr val="FFFFFF"/>
                  </a:solidFill>
                </a:uFill>
                <a:latin typeface="Calibri"/>
              </a:rPr>
              <a:t>tun</a:t>
            </a:r>
            <a:r>
              <a:rPr lang="nl-NL" sz="1600" b="0" strike="noStrike" spc="-1" dirty="0">
                <a:solidFill>
                  <a:srgbClr val="000000"/>
                </a:solidFill>
                <a:uFill>
                  <a:solidFill>
                    <a:srgbClr val="FFFFFF"/>
                  </a:solidFill>
                </a:uFill>
                <a:latin typeface="Calibri"/>
              </a:rPr>
              <a:t>, </a:t>
            </a:r>
            <a:r>
              <a:rPr lang="nl-NL" sz="1600" b="0" strike="noStrike" spc="-1" dirty="0" err="1">
                <a:solidFill>
                  <a:srgbClr val="000000"/>
                </a:solidFill>
                <a:uFill>
                  <a:solidFill>
                    <a:srgbClr val="FFFFFF"/>
                  </a:solidFill>
                </a:uFill>
                <a:latin typeface="Calibri"/>
              </a:rPr>
              <a:t>also</a:t>
            </a:r>
            <a:r>
              <a:rPr lang="nl-NL" sz="1600" b="0" strike="noStrike" spc="-1" dirty="0">
                <a:solidFill>
                  <a:srgbClr val="000000"/>
                </a:solidFill>
                <a:uFill>
                  <a:solidFill>
                    <a:srgbClr val="FFFFFF"/>
                  </a:solidFill>
                </a:uFill>
                <a:latin typeface="Calibri"/>
              </a:rPr>
              <a:t> </a:t>
            </a:r>
            <a:r>
              <a:rPr lang="nl-NL" sz="1600" b="0" strike="noStrike" spc="-1" dirty="0" err="1">
                <a:solidFill>
                  <a:srgbClr val="000000"/>
                </a:solidFill>
                <a:uFill>
                  <a:solidFill>
                    <a:srgbClr val="FFFFFF"/>
                  </a:solidFill>
                </a:uFill>
                <a:latin typeface="Calibri"/>
              </a:rPr>
              <a:t>wählen</a:t>
            </a:r>
            <a:r>
              <a:rPr lang="nl-NL" sz="1600" b="0" strike="noStrike" spc="-1" dirty="0">
                <a:solidFill>
                  <a:srgbClr val="000000"/>
                </a:solidFill>
                <a:uFill>
                  <a:solidFill>
                    <a:srgbClr val="FFFFFF"/>
                  </a:solidFill>
                </a:uFill>
                <a:latin typeface="Calibri"/>
              </a:rPr>
              <a:t> </a:t>
            </a:r>
            <a:r>
              <a:rPr lang="nl-NL" sz="1600" b="0" strike="noStrike" spc="-1" dirty="0" err="1">
                <a:solidFill>
                  <a:srgbClr val="000000"/>
                </a:solidFill>
                <a:uFill>
                  <a:solidFill>
                    <a:srgbClr val="FFFFFF"/>
                  </a:solidFill>
                </a:uFill>
                <a:latin typeface="Calibri"/>
              </a:rPr>
              <a:t>Sie</a:t>
            </a:r>
            <a:r>
              <a:rPr lang="nl-NL" sz="1600" b="0" strike="noStrike" spc="-1" dirty="0">
                <a:solidFill>
                  <a:srgbClr val="000000"/>
                </a:solidFill>
                <a:uFill>
                  <a:solidFill>
                    <a:srgbClr val="FFFFFF"/>
                  </a:solidFill>
                </a:uFill>
                <a:latin typeface="Calibri"/>
              </a:rPr>
              <a:t>, was </a:t>
            </a:r>
            <a:r>
              <a:rPr lang="nl-NL" sz="1600" b="0" strike="noStrike" spc="-1" dirty="0" err="1">
                <a:solidFill>
                  <a:srgbClr val="000000"/>
                </a:solidFill>
                <a:uFill>
                  <a:solidFill>
                    <a:srgbClr val="FFFFFF"/>
                  </a:solidFill>
                </a:uFill>
                <a:latin typeface="Calibri"/>
              </a:rPr>
              <a:t>Sie</a:t>
            </a:r>
            <a:r>
              <a:rPr lang="nl-NL" sz="1600" b="0" strike="noStrike" spc="-1" dirty="0">
                <a:solidFill>
                  <a:srgbClr val="000000"/>
                </a:solidFill>
                <a:uFill>
                  <a:solidFill>
                    <a:srgbClr val="FFFFFF"/>
                  </a:solidFill>
                </a:uFill>
                <a:latin typeface="Calibri"/>
              </a:rPr>
              <a:t> </a:t>
            </a:r>
            <a:r>
              <a:rPr lang="nl-NL" sz="1600" b="0" strike="noStrike" spc="-1" dirty="0" err="1">
                <a:solidFill>
                  <a:srgbClr val="000000"/>
                </a:solidFill>
                <a:uFill>
                  <a:solidFill>
                    <a:srgbClr val="FFFFFF"/>
                  </a:solidFill>
                </a:uFill>
                <a:latin typeface="Calibri"/>
              </a:rPr>
              <a:t>tun</a:t>
            </a:r>
            <a:r>
              <a:rPr lang="nl-NL" sz="1600" b="0" strike="noStrike" spc="-1" dirty="0">
                <a:solidFill>
                  <a:srgbClr val="000000"/>
                </a:solidFill>
                <a:uFill>
                  <a:solidFill>
                    <a:srgbClr val="FFFFFF"/>
                  </a:solidFill>
                </a:uFill>
                <a:latin typeface="Calibri"/>
              </a:rPr>
              <a:t> </a:t>
            </a:r>
            <a:r>
              <a:rPr lang="nl-NL" sz="1600" b="0" strike="noStrike" spc="-1" dirty="0" err="1">
                <a:solidFill>
                  <a:srgbClr val="000000"/>
                </a:solidFill>
                <a:uFill>
                  <a:solidFill>
                    <a:srgbClr val="FFFFFF"/>
                  </a:solidFill>
                </a:uFill>
                <a:latin typeface="Calibri"/>
              </a:rPr>
              <a:t>möchten</a:t>
            </a:r>
            <a:r>
              <a:rPr lang="nl-NL" sz="1600" b="0" strike="noStrike" spc="-1" dirty="0">
                <a:solidFill>
                  <a:srgbClr val="000000"/>
                </a:solidFill>
                <a:uFill>
                  <a:solidFill>
                    <a:srgbClr val="FFFFFF"/>
                  </a:solidFill>
                </a:uFill>
                <a:latin typeface="Calibri"/>
              </a:rPr>
              <a:t>.</a:t>
            </a:r>
          </a:p>
          <a:p>
            <a:pPr marL="179280" indent="-178920">
              <a:lnSpc>
                <a:spcPct val="100000"/>
              </a:lnSpc>
              <a:spcBef>
                <a:spcPts val="479"/>
              </a:spcBef>
              <a:buClr>
                <a:srgbClr val="000000"/>
              </a:buClr>
              <a:buFont typeface="Arial"/>
              <a:buChar char="•"/>
            </a:pPr>
            <a:r>
              <a:rPr lang="nl-NL" sz="1600" b="0" strike="noStrike" spc="-1" dirty="0" err="1">
                <a:solidFill>
                  <a:srgbClr val="000000"/>
                </a:solidFill>
                <a:uFill>
                  <a:solidFill>
                    <a:srgbClr val="FFFFFF"/>
                  </a:solidFill>
                </a:uFill>
                <a:latin typeface="Calibri"/>
              </a:rPr>
              <a:t>Gelbe</a:t>
            </a:r>
            <a:r>
              <a:rPr lang="nl-NL" sz="1600" b="0" strike="noStrike" spc="-1" dirty="0">
                <a:solidFill>
                  <a:srgbClr val="000000"/>
                </a:solidFill>
                <a:uFill>
                  <a:solidFill>
                    <a:srgbClr val="FFFFFF"/>
                  </a:solidFill>
                </a:uFill>
                <a:latin typeface="Calibri"/>
              </a:rPr>
              <a:t> </a:t>
            </a:r>
            <a:r>
              <a:rPr lang="nl-NL" sz="1600" b="0" strike="noStrike" spc="-1" dirty="0" err="1">
                <a:solidFill>
                  <a:srgbClr val="000000"/>
                </a:solidFill>
                <a:uFill>
                  <a:solidFill>
                    <a:srgbClr val="FFFFFF"/>
                  </a:solidFill>
                </a:uFill>
                <a:latin typeface="Calibri"/>
              </a:rPr>
              <a:t>Folien</a:t>
            </a:r>
            <a:r>
              <a:rPr lang="nl-NL" sz="1600" b="0" strike="noStrike" spc="-1" dirty="0">
                <a:solidFill>
                  <a:srgbClr val="000000"/>
                </a:solidFill>
                <a:uFill>
                  <a:solidFill>
                    <a:srgbClr val="FFFFFF"/>
                  </a:solidFill>
                </a:uFill>
                <a:latin typeface="Calibri"/>
              </a:rPr>
              <a:t> </a:t>
            </a:r>
            <a:r>
              <a:rPr lang="nl-NL" sz="1600" b="0" strike="noStrike" spc="-1" dirty="0" err="1">
                <a:solidFill>
                  <a:srgbClr val="000000"/>
                </a:solidFill>
                <a:uFill>
                  <a:solidFill>
                    <a:srgbClr val="FFFFFF"/>
                  </a:solidFill>
                </a:uFill>
                <a:latin typeface="Calibri"/>
              </a:rPr>
              <a:t>haben</a:t>
            </a:r>
            <a:r>
              <a:rPr lang="nl-NL" sz="1600" b="0" strike="noStrike" spc="-1" dirty="0">
                <a:solidFill>
                  <a:srgbClr val="000000"/>
                </a:solidFill>
                <a:uFill>
                  <a:solidFill>
                    <a:srgbClr val="FFFFFF"/>
                  </a:solidFill>
                </a:uFill>
                <a:latin typeface="Calibri"/>
              </a:rPr>
              <a:t> </a:t>
            </a:r>
            <a:r>
              <a:rPr lang="nl-NL" sz="1600" b="0" strike="noStrike" spc="-1" dirty="0" err="1">
                <a:solidFill>
                  <a:srgbClr val="000000"/>
                </a:solidFill>
                <a:uFill>
                  <a:solidFill>
                    <a:srgbClr val="FFFFFF"/>
                  </a:solidFill>
                </a:uFill>
                <a:latin typeface="Calibri"/>
              </a:rPr>
              <a:t>Hintergrundinformationen</a:t>
            </a:r>
            <a:r>
              <a:rPr lang="nl-NL" sz="1600" b="0" strike="noStrike" spc="-1" dirty="0">
                <a:solidFill>
                  <a:srgbClr val="000000"/>
                </a:solidFill>
                <a:uFill>
                  <a:solidFill>
                    <a:srgbClr val="FFFFFF"/>
                  </a:solidFill>
                </a:uFill>
                <a:latin typeface="Calibri"/>
              </a:rPr>
              <a:t> </a:t>
            </a:r>
            <a:r>
              <a:rPr lang="nl-NL" sz="1600" b="0" strike="noStrike" spc="-1" dirty="0" err="1">
                <a:solidFill>
                  <a:srgbClr val="000000"/>
                </a:solidFill>
                <a:uFill>
                  <a:solidFill>
                    <a:srgbClr val="FFFFFF"/>
                  </a:solidFill>
                </a:uFill>
                <a:latin typeface="Calibri"/>
              </a:rPr>
              <a:t>und</a:t>
            </a:r>
            <a:r>
              <a:rPr lang="nl-NL" sz="1600" b="0" strike="noStrike" spc="-1" dirty="0">
                <a:solidFill>
                  <a:srgbClr val="000000"/>
                </a:solidFill>
                <a:uFill>
                  <a:solidFill>
                    <a:srgbClr val="FFFFFF"/>
                  </a:solidFill>
                </a:uFill>
                <a:latin typeface="Calibri"/>
              </a:rPr>
              <a:t> </a:t>
            </a:r>
            <a:r>
              <a:rPr lang="nl-NL" sz="1600" b="0" strike="noStrike" spc="-1" dirty="0" err="1">
                <a:solidFill>
                  <a:srgbClr val="000000"/>
                </a:solidFill>
                <a:uFill>
                  <a:solidFill>
                    <a:srgbClr val="FFFFFF"/>
                  </a:solidFill>
                </a:uFill>
                <a:latin typeface="Calibri"/>
              </a:rPr>
              <a:t>Sie</a:t>
            </a:r>
            <a:r>
              <a:rPr lang="nl-NL" sz="1600" b="0" strike="noStrike" spc="-1" dirty="0">
                <a:solidFill>
                  <a:srgbClr val="000000"/>
                </a:solidFill>
                <a:uFill>
                  <a:solidFill>
                    <a:srgbClr val="FFFFFF"/>
                  </a:solidFill>
                </a:uFill>
                <a:latin typeface="Calibri"/>
              </a:rPr>
              <a:t> </a:t>
            </a:r>
            <a:r>
              <a:rPr lang="nl-NL" sz="1600" b="0" strike="noStrike" spc="-1" dirty="0" err="1">
                <a:solidFill>
                  <a:srgbClr val="000000"/>
                </a:solidFill>
                <a:uFill>
                  <a:solidFill>
                    <a:srgbClr val="FFFFFF"/>
                  </a:solidFill>
                </a:uFill>
                <a:latin typeface="Calibri"/>
              </a:rPr>
              <a:t>können</a:t>
            </a:r>
            <a:r>
              <a:rPr lang="nl-NL" sz="1600" b="0" strike="noStrike" spc="-1" dirty="0">
                <a:solidFill>
                  <a:srgbClr val="000000"/>
                </a:solidFill>
                <a:uFill>
                  <a:solidFill>
                    <a:srgbClr val="FFFFFF"/>
                  </a:solidFill>
                </a:uFill>
                <a:latin typeface="Calibri"/>
              </a:rPr>
              <a:t> </a:t>
            </a:r>
            <a:r>
              <a:rPr lang="nl-NL" sz="1600" b="0" strike="noStrike" spc="-1" dirty="0" err="1">
                <a:solidFill>
                  <a:srgbClr val="000000"/>
                </a:solidFill>
                <a:uFill>
                  <a:solidFill>
                    <a:srgbClr val="FFFFFF"/>
                  </a:solidFill>
                </a:uFill>
                <a:latin typeface="Calibri"/>
              </a:rPr>
              <a:t>sie</a:t>
            </a:r>
            <a:r>
              <a:rPr lang="nl-NL" sz="1600" b="0" strike="noStrike" spc="-1" dirty="0">
                <a:solidFill>
                  <a:srgbClr val="000000"/>
                </a:solidFill>
                <a:uFill>
                  <a:solidFill>
                    <a:srgbClr val="FFFFFF"/>
                  </a:solidFill>
                </a:uFill>
                <a:latin typeface="Calibri"/>
              </a:rPr>
              <a:t> </a:t>
            </a:r>
            <a:r>
              <a:rPr lang="nl-NL" sz="1600" b="0" strike="noStrike" spc="-1" dirty="0" err="1">
                <a:solidFill>
                  <a:srgbClr val="000000"/>
                </a:solidFill>
                <a:uFill>
                  <a:solidFill>
                    <a:srgbClr val="FFFFFF"/>
                  </a:solidFill>
                </a:uFill>
                <a:latin typeface="Calibri"/>
              </a:rPr>
              <a:t>überspringen</a:t>
            </a:r>
            <a:r>
              <a:rPr lang="nl-NL" sz="1600" b="0" strike="noStrike" spc="-1" dirty="0">
                <a:solidFill>
                  <a:srgbClr val="000000"/>
                </a:solidFill>
                <a:uFill>
                  <a:solidFill>
                    <a:srgbClr val="FFFFFF"/>
                  </a:solidFill>
                </a:uFill>
                <a:latin typeface="Calibri"/>
              </a:rPr>
              <a:t>, </a:t>
            </a:r>
            <a:r>
              <a:rPr lang="nl-NL" sz="1600" b="0" strike="noStrike" spc="-1" dirty="0" err="1">
                <a:solidFill>
                  <a:srgbClr val="000000"/>
                </a:solidFill>
                <a:uFill>
                  <a:solidFill>
                    <a:srgbClr val="FFFFFF"/>
                  </a:solidFill>
                </a:uFill>
                <a:latin typeface="Calibri"/>
              </a:rPr>
              <a:t>wenn</a:t>
            </a:r>
            <a:r>
              <a:rPr lang="nl-NL" sz="1600" b="0" strike="noStrike" spc="-1" dirty="0">
                <a:solidFill>
                  <a:srgbClr val="000000"/>
                </a:solidFill>
                <a:uFill>
                  <a:solidFill>
                    <a:srgbClr val="FFFFFF"/>
                  </a:solidFill>
                </a:uFill>
                <a:latin typeface="Calibri"/>
              </a:rPr>
              <a:t> </a:t>
            </a:r>
            <a:r>
              <a:rPr lang="nl-NL" sz="1600" b="0" strike="noStrike" spc="-1" dirty="0" err="1">
                <a:solidFill>
                  <a:srgbClr val="000000"/>
                </a:solidFill>
                <a:uFill>
                  <a:solidFill>
                    <a:srgbClr val="FFFFFF"/>
                  </a:solidFill>
                </a:uFill>
                <a:latin typeface="Calibri"/>
              </a:rPr>
              <a:t>Sie</a:t>
            </a:r>
            <a:r>
              <a:rPr lang="nl-NL" sz="1600" b="0" strike="noStrike" spc="-1" dirty="0">
                <a:solidFill>
                  <a:srgbClr val="000000"/>
                </a:solidFill>
                <a:uFill>
                  <a:solidFill>
                    <a:srgbClr val="FFFFFF"/>
                  </a:solidFill>
                </a:uFill>
                <a:latin typeface="Calibri"/>
              </a:rPr>
              <a:t> </a:t>
            </a:r>
            <a:r>
              <a:rPr lang="nl-NL" sz="1600" b="0" strike="noStrike" spc="-1" dirty="0" err="1">
                <a:solidFill>
                  <a:srgbClr val="000000"/>
                </a:solidFill>
                <a:uFill>
                  <a:solidFill>
                    <a:srgbClr val="FFFFFF"/>
                  </a:solidFill>
                </a:uFill>
                <a:latin typeface="Calibri"/>
              </a:rPr>
              <a:t>möchten</a:t>
            </a:r>
            <a:r>
              <a:rPr lang="nl-NL" sz="1600" b="0" strike="noStrike" spc="-1" dirty="0">
                <a:solidFill>
                  <a:srgbClr val="000000"/>
                </a:solidFill>
                <a:uFill>
                  <a:solidFill>
                    <a:srgbClr val="FFFFFF"/>
                  </a:solidFill>
                </a:uFill>
                <a:latin typeface="Calibri"/>
              </a:rPr>
              <a:t> </a:t>
            </a:r>
            <a:r>
              <a:rPr lang="nl-NL" sz="1600" b="0" strike="noStrike" spc="-1" dirty="0" err="1">
                <a:solidFill>
                  <a:srgbClr val="000000"/>
                </a:solidFill>
                <a:uFill>
                  <a:solidFill>
                    <a:srgbClr val="FFFFFF"/>
                  </a:solidFill>
                </a:uFill>
                <a:latin typeface="Calibri"/>
              </a:rPr>
              <a:t>oder</a:t>
            </a:r>
            <a:r>
              <a:rPr lang="nl-NL" sz="1600" b="0" strike="noStrike" spc="-1" dirty="0">
                <a:solidFill>
                  <a:srgbClr val="000000"/>
                </a:solidFill>
                <a:uFill>
                  <a:solidFill>
                    <a:srgbClr val="FFFFFF"/>
                  </a:solidFill>
                </a:uFill>
                <a:latin typeface="Calibri"/>
              </a:rPr>
              <a:t> </a:t>
            </a:r>
            <a:r>
              <a:rPr lang="nl-NL" sz="1600" b="0" strike="noStrike" spc="-1" dirty="0" err="1">
                <a:solidFill>
                  <a:srgbClr val="000000"/>
                </a:solidFill>
                <a:uFill>
                  <a:solidFill>
                    <a:srgbClr val="FFFFFF"/>
                  </a:solidFill>
                </a:uFill>
                <a:latin typeface="Calibri"/>
              </a:rPr>
              <a:t>später</a:t>
            </a:r>
            <a:r>
              <a:rPr lang="nl-NL" sz="1600" b="0" strike="noStrike" spc="-1" dirty="0">
                <a:solidFill>
                  <a:srgbClr val="000000"/>
                </a:solidFill>
                <a:uFill>
                  <a:solidFill>
                    <a:srgbClr val="FFFFFF"/>
                  </a:solidFill>
                </a:uFill>
                <a:latin typeface="Calibri"/>
              </a:rPr>
              <a:t> </a:t>
            </a:r>
            <a:r>
              <a:rPr lang="nl-NL" sz="1600" b="0" strike="noStrike" spc="-1" dirty="0" err="1">
                <a:solidFill>
                  <a:srgbClr val="000000"/>
                </a:solidFill>
                <a:uFill>
                  <a:solidFill>
                    <a:srgbClr val="FFFFFF"/>
                  </a:solidFill>
                </a:uFill>
                <a:latin typeface="Calibri"/>
              </a:rPr>
              <a:t>schauen</a:t>
            </a:r>
            <a:endParaRPr lang="nl-NL" sz="1600" b="0" strike="noStrike" spc="-1" dirty="0">
              <a:solidFill>
                <a:srgbClr val="000000"/>
              </a:solidFill>
              <a:uFill>
                <a:solidFill>
                  <a:srgbClr val="FFFFFF"/>
                </a:solidFill>
              </a:uFill>
              <a:latin typeface="Calibri"/>
            </a:endParaRPr>
          </a:p>
          <a:p>
            <a:pPr marL="179280" indent="-178920">
              <a:lnSpc>
                <a:spcPct val="100000"/>
              </a:lnSpc>
              <a:spcBef>
                <a:spcPts val="479"/>
              </a:spcBef>
              <a:buClr>
                <a:srgbClr val="000000"/>
              </a:buClr>
              <a:buFont typeface="Arial"/>
              <a:buChar char="•"/>
            </a:pPr>
            <a:r>
              <a:rPr lang="nl-NL" sz="1600" b="0" strike="noStrike" spc="-1" dirty="0" err="1">
                <a:solidFill>
                  <a:srgbClr val="000000"/>
                </a:solidFill>
                <a:uFill>
                  <a:solidFill>
                    <a:srgbClr val="FFFFFF"/>
                  </a:solidFill>
                </a:uFill>
                <a:latin typeface="Calibri"/>
              </a:rPr>
              <a:t>Empfohlen</a:t>
            </a:r>
            <a:endParaRPr lang="nl-NL" sz="1600" b="0" strike="noStrike" spc="-1" dirty="0">
              <a:solidFill>
                <a:srgbClr val="000000"/>
              </a:solidFill>
              <a:uFill>
                <a:solidFill>
                  <a:srgbClr val="FFFFFF"/>
                </a:solidFill>
              </a:uFill>
              <a:latin typeface="Calibri"/>
            </a:endParaRPr>
          </a:p>
          <a:p>
            <a:pPr marL="450850" lvl="1" indent="-236538">
              <a:lnSpc>
                <a:spcPct val="120000"/>
              </a:lnSpc>
              <a:spcBef>
                <a:spcPts val="300"/>
              </a:spcBef>
              <a:buClr>
                <a:srgbClr val="000000"/>
              </a:buClr>
              <a:buSzPct val="75000"/>
              <a:buFont typeface="Symbol" charset="2"/>
              <a:buChar char=""/>
            </a:pPr>
            <a:r>
              <a:rPr lang="nl-NL" sz="1600" b="0" strike="noStrike" spc="-1" dirty="0">
                <a:solidFill>
                  <a:srgbClr val="000000"/>
                </a:solidFill>
                <a:uFill>
                  <a:solidFill>
                    <a:srgbClr val="FFFFFF"/>
                  </a:solidFill>
                </a:uFill>
                <a:latin typeface="Calibri"/>
              </a:rPr>
              <a:t>Alle: </a:t>
            </a:r>
            <a:r>
              <a:rPr lang="nl-NL" sz="1600" b="0" strike="noStrike" spc="-1" dirty="0" err="1">
                <a:solidFill>
                  <a:srgbClr val="000000"/>
                </a:solidFill>
                <a:uFill>
                  <a:solidFill>
                    <a:srgbClr val="FFFFFF"/>
                  </a:solidFill>
                </a:uFill>
                <a:latin typeface="Calibri"/>
              </a:rPr>
              <a:t>Lernen</a:t>
            </a:r>
            <a:r>
              <a:rPr lang="nl-NL" sz="1600" b="0" strike="noStrike" spc="-1" dirty="0">
                <a:solidFill>
                  <a:srgbClr val="000000"/>
                </a:solidFill>
                <a:uFill>
                  <a:solidFill>
                    <a:srgbClr val="FFFFFF"/>
                  </a:solidFill>
                </a:uFill>
                <a:latin typeface="Calibri"/>
              </a:rPr>
              <a:t> </a:t>
            </a:r>
            <a:r>
              <a:rPr lang="nl-NL" sz="1600" b="0" strike="noStrike" spc="-1" dirty="0" err="1">
                <a:solidFill>
                  <a:srgbClr val="000000"/>
                </a:solidFill>
                <a:uFill>
                  <a:solidFill>
                    <a:srgbClr val="FFFFFF"/>
                  </a:solidFill>
                </a:uFill>
                <a:latin typeface="Calibri"/>
              </a:rPr>
              <a:t>Sie</a:t>
            </a:r>
            <a:r>
              <a:rPr lang="nl-NL" sz="1600" b="0" strike="noStrike" spc="-1" dirty="0">
                <a:solidFill>
                  <a:srgbClr val="000000"/>
                </a:solidFill>
                <a:uFill>
                  <a:solidFill>
                    <a:srgbClr val="FFFFFF"/>
                  </a:solidFill>
                </a:uFill>
                <a:latin typeface="Calibri"/>
              </a:rPr>
              <a:t>, </a:t>
            </a:r>
            <a:r>
              <a:rPr lang="nl-NL" sz="1600" b="0" strike="noStrike" spc="-1" dirty="0" err="1">
                <a:solidFill>
                  <a:srgbClr val="000000"/>
                </a:solidFill>
                <a:uFill>
                  <a:solidFill>
                    <a:srgbClr val="FFFFFF"/>
                  </a:solidFill>
                </a:uFill>
                <a:latin typeface="Calibri"/>
              </a:rPr>
              <a:t>scratchClient</a:t>
            </a:r>
            <a:r>
              <a:rPr lang="nl-NL" sz="1600" b="0" strike="noStrike" spc="-1" dirty="0">
                <a:solidFill>
                  <a:srgbClr val="000000"/>
                </a:solidFill>
                <a:uFill>
                  <a:solidFill>
                    <a:srgbClr val="FFFFFF"/>
                  </a:solidFill>
                </a:uFill>
                <a:latin typeface="Calibri"/>
              </a:rPr>
              <a:t> </a:t>
            </a:r>
            <a:r>
              <a:rPr lang="nl-NL" sz="1600" b="0" strike="noStrike" spc="-1" dirty="0" err="1">
                <a:solidFill>
                  <a:srgbClr val="000000"/>
                </a:solidFill>
                <a:uFill>
                  <a:solidFill>
                    <a:srgbClr val="FFFFFF"/>
                  </a:solidFill>
                </a:uFill>
                <a:latin typeface="Calibri"/>
              </a:rPr>
              <a:t>zu</a:t>
            </a:r>
            <a:r>
              <a:rPr lang="nl-NL" sz="1600" b="0" strike="noStrike" spc="-1" dirty="0">
                <a:solidFill>
                  <a:srgbClr val="000000"/>
                </a:solidFill>
                <a:uFill>
                  <a:solidFill>
                    <a:srgbClr val="FFFFFF"/>
                  </a:solidFill>
                </a:uFill>
                <a:latin typeface="Calibri"/>
              </a:rPr>
              <a:t> </a:t>
            </a:r>
            <a:r>
              <a:rPr lang="nl-NL" sz="1600" b="0" strike="noStrike" spc="-1" dirty="0" err="1">
                <a:solidFill>
                  <a:srgbClr val="000000"/>
                </a:solidFill>
                <a:uFill>
                  <a:solidFill>
                    <a:srgbClr val="FFFFFF"/>
                  </a:solidFill>
                </a:uFill>
                <a:latin typeface="Calibri"/>
              </a:rPr>
              <a:t>konfigurieren</a:t>
            </a:r>
            <a:r>
              <a:rPr lang="nl-NL" sz="1600" b="0" strike="noStrike" spc="-1" dirty="0">
                <a:solidFill>
                  <a:srgbClr val="000000"/>
                </a:solidFill>
                <a:uFill>
                  <a:solidFill>
                    <a:srgbClr val="FFFFFF"/>
                  </a:solidFill>
                </a:uFill>
                <a:latin typeface="Calibri"/>
              </a:rPr>
              <a:t>, </a:t>
            </a:r>
            <a:r>
              <a:rPr lang="nl-NL" sz="1600" b="0" strike="noStrike" spc="-1" dirty="0" err="1">
                <a:solidFill>
                  <a:srgbClr val="000000"/>
                </a:solidFill>
                <a:uFill>
                  <a:solidFill>
                    <a:srgbClr val="FFFFFF"/>
                  </a:solidFill>
                </a:uFill>
                <a:latin typeface="Calibri"/>
              </a:rPr>
              <a:t>indem</a:t>
            </a:r>
            <a:r>
              <a:rPr lang="nl-NL" sz="1600" b="0" strike="noStrike" spc="-1" dirty="0">
                <a:solidFill>
                  <a:srgbClr val="000000"/>
                </a:solidFill>
                <a:uFill>
                  <a:solidFill>
                    <a:srgbClr val="FFFFFF"/>
                  </a:solidFill>
                </a:uFill>
                <a:latin typeface="Calibri"/>
              </a:rPr>
              <a:t> </a:t>
            </a:r>
            <a:r>
              <a:rPr lang="nl-NL" sz="1600" b="0" strike="noStrike" spc="-1" dirty="0" err="1">
                <a:solidFill>
                  <a:srgbClr val="000000"/>
                </a:solidFill>
                <a:uFill>
                  <a:solidFill>
                    <a:srgbClr val="FFFFFF"/>
                  </a:solidFill>
                </a:uFill>
                <a:latin typeface="Calibri"/>
              </a:rPr>
              <a:t>Sie</a:t>
            </a:r>
            <a:r>
              <a:rPr lang="nl-NL" sz="1600" b="0" strike="noStrike" spc="-1" dirty="0">
                <a:solidFill>
                  <a:srgbClr val="000000"/>
                </a:solidFill>
                <a:uFill>
                  <a:solidFill>
                    <a:srgbClr val="FFFFFF"/>
                  </a:solidFill>
                </a:uFill>
                <a:latin typeface="Calibri"/>
              </a:rPr>
              <a:t> </a:t>
            </a:r>
            <a:r>
              <a:rPr lang="nl-NL" sz="1600" b="0" strike="noStrike" spc="-1" dirty="0" err="1">
                <a:solidFill>
                  <a:srgbClr val="000000"/>
                </a:solidFill>
                <a:uFill>
                  <a:solidFill>
                    <a:srgbClr val="FFFFFF"/>
                  </a:solidFill>
                </a:uFill>
                <a:latin typeface="Calibri"/>
              </a:rPr>
              <a:t>LEDs</a:t>
            </a:r>
            <a:r>
              <a:rPr lang="nl-NL" sz="1600" b="0" strike="noStrike" spc="-1" dirty="0">
                <a:solidFill>
                  <a:srgbClr val="000000"/>
                </a:solidFill>
                <a:uFill>
                  <a:solidFill>
                    <a:srgbClr val="FFFFFF"/>
                  </a:solidFill>
                </a:uFill>
                <a:latin typeface="Calibri"/>
              </a:rPr>
              <a:t> (digital out) </a:t>
            </a:r>
            <a:r>
              <a:rPr lang="nl-NL" sz="1600" b="0" strike="noStrike" spc="-1" dirty="0" err="1">
                <a:solidFill>
                  <a:srgbClr val="000000"/>
                </a:solidFill>
                <a:uFill>
                  <a:solidFill>
                    <a:srgbClr val="FFFFFF"/>
                  </a:solidFill>
                </a:uFill>
                <a:latin typeface="Calibri"/>
              </a:rPr>
              <a:t>und</a:t>
            </a:r>
            <a:r>
              <a:rPr lang="nl-NL" sz="1600" b="0" strike="noStrike" spc="-1" dirty="0">
                <a:solidFill>
                  <a:srgbClr val="000000"/>
                </a:solidFill>
                <a:uFill>
                  <a:solidFill>
                    <a:srgbClr val="FFFFFF"/>
                  </a:solidFill>
                </a:uFill>
                <a:latin typeface="Calibri"/>
              </a:rPr>
              <a:t> Button (digital in)</a:t>
            </a:r>
          </a:p>
          <a:p>
            <a:pPr marL="450850" lvl="1" indent="-236538">
              <a:lnSpc>
                <a:spcPct val="120000"/>
              </a:lnSpc>
              <a:spcBef>
                <a:spcPts val="300"/>
              </a:spcBef>
              <a:buClr>
                <a:srgbClr val="000000"/>
              </a:buClr>
              <a:buSzPct val="75000"/>
              <a:buFont typeface="Symbol" charset="2"/>
              <a:buChar char=""/>
            </a:pPr>
            <a:r>
              <a:rPr lang="nl-NL" sz="1600" b="0" strike="noStrike" spc="-1" dirty="0">
                <a:solidFill>
                  <a:srgbClr val="000000"/>
                </a:solidFill>
                <a:uFill>
                  <a:solidFill>
                    <a:srgbClr val="FFFFFF"/>
                  </a:solidFill>
                </a:uFill>
                <a:latin typeface="Calibri"/>
              </a:rPr>
              <a:t>Alles: Probieren </a:t>
            </a:r>
            <a:r>
              <a:rPr lang="nl-NL" sz="1600" b="0" strike="noStrike" spc="-1" dirty="0" err="1">
                <a:solidFill>
                  <a:srgbClr val="000000"/>
                </a:solidFill>
                <a:uFill>
                  <a:solidFill>
                    <a:srgbClr val="FFFFFF"/>
                  </a:solidFill>
                </a:uFill>
                <a:latin typeface="Calibri"/>
              </a:rPr>
              <a:t>Sie</a:t>
            </a:r>
            <a:r>
              <a:rPr lang="nl-NL" sz="1600" b="0" strike="noStrike" spc="-1" dirty="0">
                <a:solidFill>
                  <a:srgbClr val="000000"/>
                </a:solidFill>
                <a:uFill>
                  <a:solidFill>
                    <a:srgbClr val="FFFFFF"/>
                  </a:solidFill>
                </a:uFill>
                <a:latin typeface="Calibri"/>
              </a:rPr>
              <a:t> es in Scratch </a:t>
            </a:r>
            <a:r>
              <a:rPr lang="nl-NL" sz="1600" b="0" strike="noStrike" spc="-1" dirty="0" err="1">
                <a:solidFill>
                  <a:srgbClr val="000000"/>
                </a:solidFill>
                <a:uFill>
                  <a:solidFill>
                    <a:srgbClr val="FFFFFF"/>
                  </a:solidFill>
                </a:uFill>
                <a:latin typeface="Calibri"/>
              </a:rPr>
              <a:t>aus</a:t>
            </a:r>
            <a:endParaRPr lang="nl-NL" sz="1600" b="0" strike="noStrike" spc="-1" dirty="0">
              <a:solidFill>
                <a:srgbClr val="000000"/>
              </a:solidFill>
              <a:uFill>
                <a:solidFill>
                  <a:srgbClr val="FFFFFF"/>
                </a:solidFill>
              </a:uFill>
              <a:latin typeface="Calibri"/>
            </a:endParaRPr>
          </a:p>
          <a:p>
            <a:pPr marL="450850" lvl="1" indent="-236538">
              <a:lnSpc>
                <a:spcPct val="120000"/>
              </a:lnSpc>
              <a:spcBef>
                <a:spcPts val="300"/>
              </a:spcBef>
              <a:buClr>
                <a:srgbClr val="000000"/>
              </a:buClr>
              <a:buSzPct val="75000"/>
              <a:buFont typeface="Symbol" charset="2"/>
              <a:buChar char=""/>
            </a:pPr>
            <a:r>
              <a:rPr lang="nl-NL" sz="1600" b="0" strike="noStrike" spc="-1" dirty="0" err="1">
                <a:solidFill>
                  <a:srgbClr val="000000"/>
                </a:solidFill>
                <a:uFill>
                  <a:solidFill>
                    <a:srgbClr val="FFFFFF"/>
                  </a:solidFill>
                </a:uFill>
                <a:latin typeface="Calibri"/>
              </a:rPr>
              <a:t>Danach</a:t>
            </a:r>
            <a:r>
              <a:rPr lang="nl-NL" sz="1600" b="0" strike="noStrike" spc="-1" dirty="0">
                <a:solidFill>
                  <a:srgbClr val="000000"/>
                </a:solidFill>
                <a:uFill>
                  <a:solidFill>
                    <a:srgbClr val="FFFFFF"/>
                  </a:solidFill>
                </a:uFill>
                <a:latin typeface="Calibri"/>
              </a:rPr>
              <a:t>: </a:t>
            </a:r>
            <a:r>
              <a:rPr lang="nl-NL" sz="1600" b="0" strike="noStrike" spc="-1" dirty="0" err="1">
                <a:solidFill>
                  <a:srgbClr val="000000"/>
                </a:solidFill>
                <a:uFill>
                  <a:solidFill>
                    <a:srgbClr val="FFFFFF"/>
                  </a:solidFill>
                </a:uFill>
                <a:latin typeface="Calibri"/>
              </a:rPr>
              <a:t>Wählen</a:t>
            </a:r>
            <a:r>
              <a:rPr lang="nl-NL" sz="1600" b="0" strike="noStrike" spc="-1" dirty="0">
                <a:solidFill>
                  <a:srgbClr val="000000"/>
                </a:solidFill>
                <a:uFill>
                  <a:solidFill>
                    <a:srgbClr val="FFFFFF"/>
                  </a:solidFill>
                </a:uFill>
                <a:latin typeface="Calibri"/>
              </a:rPr>
              <a:t> </a:t>
            </a:r>
            <a:r>
              <a:rPr lang="nl-NL" sz="1600" b="0" strike="noStrike" spc="-1" dirty="0" err="1">
                <a:solidFill>
                  <a:srgbClr val="000000"/>
                </a:solidFill>
                <a:uFill>
                  <a:solidFill>
                    <a:srgbClr val="FFFFFF"/>
                  </a:solidFill>
                </a:uFill>
                <a:latin typeface="Calibri"/>
              </a:rPr>
              <a:t>Sie</a:t>
            </a:r>
            <a:r>
              <a:rPr lang="nl-NL" sz="1600" b="0" strike="noStrike" spc="-1" dirty="0">
                <a:solidFill>
                  <a:srgbClr val="000000"/>
                </a:solidFill>
                <a:uFill>
                  <a:solidFill>
                    <a:srgbClr val="FFFFFF"/>
                  </a:solidFill>
                </a:uFill>
                <a:latin typeface="Calibri"/>
              </a:rPr>
              <a:t> weitere </a:t>
            </a:r>
            <a:r>
              <a:rPr lang="nl-NL" sz="1600" b="0" strike="noStrike" spc="-1" dirty="0" err="1">
                <a:solidFill>
                  <a:srgbClr val="000000"/>
                </a:solidFill>
                <a:uFill>
                  <a:solidFill>
                    <a:srgbClr val="FFFFFF"/>
                  </a:solidFill>
                </a:uFill>
                <a:latin typeface="Calibri"/>
              </a:rPr>
              <a:t>Themen</a:t>
            </a:r>
            <a:r>
              <a:rPr lang="nl-NL" sz="1600" b="0" strike="noStrike" spc="-1" dirty="0">
                <a:solidFill>
                  <a:srgbClr val="000000"/>
                </a:solidFill>
                <a:uFill>
                  <a:solidFill>
                    <a:srgbClr val="FFFFFF"/>
                  </a:solidFill>
                </a:uFill>
                <a:latin typeface="Calibri"/>
              </a:rPr>
              <a:t> </a:t>
            </a:r>
            <a:r>
              <a:rPr lang="nl-NL" sz="1600" b="0" strike="noStrike" spc="-1" dirty="0" err="1">
                <a:solidFill>
                  <a:srgbClr val="000000"/>
                </a:solidFill>
                <a:uFill>
                  <a:solidFill>
                    <a:srgbClr val="FFFFFF"/>
                  </a:solidFill>
                </a:uFill>
                <a:latin typeface="Calibri"/>
              </a:rPr>
              <a:t>aus</a:t>
            </a:r>
            <a:r>
              <a:rPr lang="nl-NL" sz="1600" b="0" strike="noStrike" spc="-1" dirty="0">
                <a:solidFill>
                  <a:srgbClr val="000000"/>
                </a:solidFill>
                <a:uFill>
                  <a:solidFill>
                    <a:srgbClr val="FFFFFF"/>
                  </a:solidFill>
                </a:uFill>
                <a:latin typeface="Calibri"/>
              </a:rPr>
              <a:t> separaten </a:t>
            </a:r>
            <a:r>
              <a:rPr lang="nl-NL" sz="1600" b="0" strike="noStrike" spc="-1" dirty="0" err="1">
                <a:solidFill>
                  <a:srgbClr val="000000"/>
                </a:solidFill>
                <a:uFill>
                  <a:solidFill>
                    <a:srgbClr val="FFFFFF"/>
                  </a:solidFill>
                </a:uFill>
                <a:latin typeface="Calibri"/>
              </a:rPr>
              <a:t>Dateien</a:t>
            </a:r>
            <a:endParaRPr lang="nl-NL" sz="1600" b="0" strike="noStrike" spc="-1" dirty="0">
              <a:solidFill>
                <a:srgbClr val="000000"/>
              </a:solidFill>
              <a:uFill>
                <a:solidFill>
                  <a:srgbClr val="FFFFFF"/>
                </a:solidFill>
              </a:uFill>
              <a:latin typeface="Calibri"/>
            </a:endParaRPr>
          </a:p>
          <a:p>
            <a:pPr marL="803275" lvl="2" indent="-287338">
              <a:lnSpc>
                <a:spcPct val="120000"/>
              </a:lnSpc>
              <a:spcBef>
                <a:spcPts val="300"/>
              </a:spcBef>
              <a:buClr>
                <a:srgbClr val="000000"/>
              </a:buClr>
              <a:buSzPct val="45000"/>
              <a:buFont typeface="Wingdings" charset="2"/>
              <a:buChar char=""/>
            </a:pPr>
            <a:r>
              <a:rPr lang="nl-NL" sz="1600" b="0" strike="noStrike" spc="-1" dirty="0" err="1">
                <a:solidFill>
                  <a:srgbClr val="000000"/>
                </a:solidFill>
                <a:uFill>
                  <a:solidFill>
                    <a:srgbClr val="FFFFFF"/>
                  </a:solidFill>
                </a:uFill>
                <a:latin typeface="Calibri"/>
              </a:rPr>
              <a:t>Zwischenstufe</a:t>
            </a:r>
            <a:r>
              <a:rPr lang="nl-NL" sz="1600" b="0" strike="noStrike" spc="-1" dirty="0">
                <a:solidFill>
                  <a:srgbClr val="000000"/>
                </a:solidFill>
                <a:uFill>
                  <a:solidFill>
                    <a:srgbClr val="FFFFFF"/>
                  </a:solidFill>
                </a:uFill>
                <a:latin typeface="Calibri"/>
              </a:rPr>
              <a:t> (</a:t>
            </a:r>
            <a:r>
              <a:rPr lang="nl-NL" sz="1600" b="0" strike="noStrike" spc="-1" dirty="0" err="1">
                <a:solidFill>
                  <a:srgbClr val="000000"/>
                </a:solidFill>
                <a:uFill>
                  <a:solidFill>
                    <a:srgbClr val="FFFFFF"/>
                  </a:solidFill>
                </a:uFill>
                <a:latin typeface="Calibri"/>
              </a:rPr>
              <a:t>Material</a:t>
            </a:r>
            <a:r>
              <a:rPr lang="nl-NL" sz="1600" b="0" strike="noStrike" spc="-1" dirty="0">
                <a:solidFill>
                  <a:srgbClr val="000000"/>
                </a:solidFill>
                <a:uFill>
                  <a:solidFill>
                    <a:srgbClr val="FFFFFF"/>
                  </a:solidFill>
                </a:uFill>
                <a:latin typeface="Calibri"/>
              </a:rPr>
              <a:t> </a:t>
            </a:r>
            <a:r>
              <a:rPr lang="nl-NL" sz="1600" b="0" strike="noStrike" spc="-1" dirty="0" err="1">
                <a:solidFill>
                  <a:srgbClr val="000000"/>
                </a:solidFill>
                <a:uFill>
                  <a:solidFill>
                    <a:srgbClr val="FFFFFF"/>
                  </a:solidFill>
                </a:uFill>
                <a:latin typeface="Calibri"/>
              </a:rPr>
              <a:t>nur</a:t>
            </a:r>
            <a:r>
              <a:rPr lang="nl-NL" sz="1600" b="0" strike="noStrike" spc="-1" dirty="0">
                <a:solidFill>
                  <a:srgbClr val="000000"/>
                </a:solidFill>
                <a:uFill>
                  <a:solidFill>
                    <a:srgbClr val="FFFFFF"/>
                  </a:solidFill>
                </a:uFill>
                <a:latin typeface="Calibri"/>
              </a:rPr>
              <a:t> </a:t>
            </a:r>
            <a:r>
              <a:rPr lang="nl-NL" sz="1600" b="0" strike="noStrike" spc="-1" dirty="0" err="1">
                <a:solidFill>
                  <a:srgbClr val="000000"/>
                </a:solidFill>
                <a:uFill>
                  <a:solidFill>
                    <a:srgbClr val="FFFFFF"/>
                  </a:solidFill>
                </a:uFill>
                <a:latin typeface="Calibri"/>
              </a:rPr>
              <a:t>auf</a:t>
            </a:r>
            <a:r>
              <a:rPr lang="nl-NL" sz="1600" b="0" strike="noStrike" spc="-1" dirty="0">
                <a:solidFill>
                  <a:srgbClr val="000000"/>
                </a:solidFill>
                <a:uFill>
                  <a:solidFill>
                    <a:srgbClr val="FFFFFF"/>
                  </a:solidFill>
                </a:uFill>
                <a:latin typeface="Calibri"/>
              </a:rPr>
              <a:t> </a:t>
            </a:r>
            <a:r>
              <a:rPr lang="nl-NL" sz="1600" b="0" strike="noStrike" spc="-1" dirty="0" err="1">
                <a:solidFill>
                  <a:srgbClr val="000000"/>
                </a:solidFill>
                <a:uFill>
                  <a:solidFill>
                    <a:srgbClr val="FFFFFF"/>
                  </a:solidFill>
                </a:uFill>
                <a:latin typeface="Calibri"/>
              </a:rPr>
              <a:t>Englisch</a:t>
            </a:r>
            <a:r>
              <a:rPr lang="nl-NL" sz="1600" b="0" strike="noStrike" spc="-1" dirty="0">
                <a:solidFill>
                  <a:srgbClr val="000000"/>
                </a:solidFill>
                <a:uFill>
                  <a:solidFill>
                    <a:srgbClr val="FFFFFF"/>
                  </a:solidFill>
                </a:uFill>
                <a:latin typeface="Calibri"/>
              </a:rPr>
              <a:t>)</a:t>
            </a:r>
          </a:p>
          <a:p>
            <a:pPr marL="803275" lvl="2" indent="-287338">
              <a:lnSpc>
                <a:spcPct val="120000"/>
              </a:lnSpc>
              <a:spcBef>
                <a:spcPts val="300"/>
              </a:spcBef>
              <a:buClr>
                <a:srgbClr val="000000"/>
              </a:buClr>
              <a:buSzPct val="45000"/>
              <a:buFont typeface="Wingdings" charset="2"/>
              <a:buChar char=""/>
            </a:pPr>
            <a:r>
              <a:rPr lang="nl-NL" sz="1600" b="0" strike="noStrike" spc="-1" dirty="0" err="1">
                <a:solidFill>
                  <a:srgbClr val="000000"/>
                </a:solidFill>
                <a:uFill>
                  <a:solidFill>
                    <a:srgbClr val="FFFFFF"/>
                  </a:solidFill>
                </a:uFill>
                <a:latin typeface="Calibri"/>
              </a:rPr>
              <a:t>Fortgeschrittenes</a:t>
            </a:r>
            <a:r>
              <a:rPr lang="nl-NL" sz="1600" b="0" strike="noStrike" spc="-1" dirty="0">
                <a:solidFill>
                  <a:srgbClr val="000000"/>
                </a:solidFill>
                <a:uFill>
                  <a:solidFill>
                    <a:srgbClr val="FFFFFF"/>
                  </a:solidFill>
                </a:uFill>
                <a:latin typeface="Calibri"/>
              </a:rPr>
              <a:t> Niveau (</a:t>
            </a:r>
            <a:r>
              <a:rPr lang="nl-NL" sz="1600" b="0" strike="noStrike" spc="-1" dirty="0" err="1">
                <a:solidFill>
                  <a:srgbClr val="000000"/>
                </a:solidFill>
                <a:uFill>
                  <a:solidFill>
                    <a:srgbClr val="FFFFFF"/>
                  </a:solidFill>
                </a:uFill>
                <a:latin typeface="Calibri"/>
              </a:rPr>
              <a:t>Material</a:t>
            </a:r>
            <a:r>
              <a:rPr lang="nl-NL" sz="1600" b="0" strike="noStrike" spc="-1" dirty="0">
                <a:solidFill>
                  <a:srgbClr val="000000"/>
                </a:solidFill>
                <a:uFill>
                  <a:solidFill>
                    <a:srgbClr val="FFFFFF"/>
                  </a:solidFill>
                </a:uFill>
                <a:latin typeface="Calibri"/>
              </a:rPr>
              <a:t> </a:t>
            </a:r>
            <a:r>
              <a:rPr lang="nl-NL" sz="1600" b="0" strike="noStrike" spc="-1" dirty="0" err="1">
                <a:solidFill>
                  <a:srgbClr val="000000"/>
                </a:solidFill>
                <a:uFill>
                  <a:solidFill>
                    <a:srgbClr val="FFFFFF"/>
                  </a:solidFill>
                </a:uFill>
                <a:latin typeface="Calibri"/>
              </a:rPr>
              <a:t>nur</a:t>
            </a:r>
            <a:r>
              <a:rPr lang="nl-NL" sz="1600" b="0" strike="noStrike" spc="-1" dirty="0">
                <a:solidFill>
                  <a:srgbClr val="000000"/>
                </a:solidFill>
                <a:uFill>
                  <a:solidFill>
                    <a:srgbClr val="FFFFFF"/>
                  </a:solidFill>
                </a:uFill>
                <a:latin typeface="Calibri"/>
              </a:rPr>
              <a:t> </a:t>
            </a:r>
            <a:r>
              <a:rPr lang="nl-NL" sz="1600" b="0" strike="noStrike" spc="-1" dirty="0" err="1">
                <a:solidFill>
                  <a:srgbClr val="000000"/>
                </a:solidFill>
                <a:uFill>
                  <a:solidFill>
                    <a:srgbClr val="FFFFFF"/>
                  </a:solidFill>
                </a:uFill>
                <a:latin typeface="Calibri"/>
              </a:rPr>
              <a:t>auf</a:t>
            </a:r>
            <a:r>
              <a:rPr lang="nl-NL" sz="1600" b="0" strike="noStrike" spc="-1" dirty="0">
                <a:solidFill>
                  <a:srgbClr val="000000"/>
                </a:solidFill>
                <a:uFill>
                  <a:solidFill>
                    <a:srgbClr val="FFFFFF"/>
                  </a:solidFill>
                </a:uFill>
                <a:latin typeface="Calibri"/>
              </a:rPr>
              <a:t> </a:t>
            </a:r>
            <a:r>
              <a:rPr lang="nl-NL" sz="1600" b="0" strike="noStrike" spc="-1" dirty="0" err="1">
                <a:solidFill>
                  <a:srgbClr val="000000"/>
                </a:solidFill>
                <a:uFill>
                  <a:solidFill>
                    <a:srgbClr val="FFFFFF"/>
                  </a:solidFill>
                </a:uFill>
                <a:latin typeface="Calibri"/>
              </a:rPr>
              <a:t>Englisch</a:t>
            </a:r>
            <a:r>
              <a:rPr lang="nl-NL" sz="1600" b="0" strike="noStrike" spc="-1" dirty="0">
                <a:solidFill>
                  <a:srgbClr val="000000"/>
                </a:solidFill>
                <a:uFill>
                  <a:solidFill>
                    <a:srgbClr val="FFFFFF"/>
                  </a:solidFill>
                </a:uFill>
                <a:latin typeface="Calibri"/>
              </a:rPr>
              <a:t>)</a:t>
            </a:r>
          </a:p>
          <a:p>
            <a:pPr marL="803275" lvl="2" indent="-287338">
              <a:lnSpc>
                <a:spcPct val="120000"/>
              </a:lnSpc>
              <a:spcBef>
                <a:spcPts val="300"/>
              </a:spcBef>
              <a:buClr>
                <a:srgbClr val="000000"/>
              </a:buClr>
              <a:buSzPct val="45000"/>
              <a:buFont typeface="Wingdings" charset="2"/>
              <a:buChar char=""/>
            </a:pPr>
            <a:r>
              <a:rPr lang="nl-NL" sz="1600" b="0" strike="noStrike" spc="-1" dirty="0" err="1">
                <a:solidFill>
                  <a:srgbClr val="000000"/>
                </a:solidFill>
                <a:uFill>
                  <a:solidFill>
                    <a:srgbClr val="FFFFFF"/>
                  </a:solidFill>
                </a:uFill>
                <a:latin typeface="Calibri"/>
              </a:rPr>
              <a:t>Expertenlevel</a:t>
            </a:r>
            <a:r>
              <a:rPr lang="nl-NL" sz="1600" b="0" strike="noStrike" spc="-1" dirty="0">
                <a:solidFill>
                  <a:srgbClr val="000000"/>
                </a:solidFill>
                <a:uFill>
                  <a:solidFill>
                    <a:srgbClr val="FFFFFF"/>
                  </a:solidFill>
                </a:uFill>
                <a:latin typeface="Calibri"/>
              </a:rPr>
              <a:t> (</a:t>
            </a:r>
            <a:r>
              <a:rPr lang="nl-NL" sz="1600" b="0" strike="noStrike" spc="-1" dirty="0" err="1">
                <a:solidFill>
                  <a:srgbClr val="000000"/>
                </a:solidFill>
                <a:uFill>
                  <a:solidFill>
                    <a:srgbClr val="FFFFFF"/>
                  </a:solidFill>
                </a:uFill>
                <a:latin typeface="Calibri"/>
              </a:rPr>
              <a:t>Material</a:t>
            </a:r>
            <a:r>
              <a:rPr lang="nl-NL" sz="1600" b="0" strike="noStrike" spc="-1" dirty="0">
                <a:solidFill>
                  <a:srgbClr val="000000"/>
                </a:solidFill>
                <a:uFill>
                  <a:solidFill>
                    <a:srgbClr val="FFFFFF"/>
                  </a:solidFill>
                </a:uFill>
                <a:latin typeface="Calibri"/>
              </a:rPr>
              <a:t> </a:t>
            </a:r>
            <a:r>
              <a:rPr lang="nl-NL" sz="1600" b="0" strike="noStrike" spc="-1" dirty="0" err="1">
                <a:solidFill>
                  <a:srgbClr val="000000"/>
                </a:solidFill>
                <a:uFill>
                  <a:solidFill>
                    <a:srgbClr val="FFFFFF"/>
                  </a:solidFill>
                </a:uFill>
                <a:latin typeface="Calibri"/>
              </a:rPr>
              <a:t>nur</a:t>
            </a:r>
            <a:r>
              <a:rPr lang="nl-NL" sz="1600" b="0" strike="noStrike" spc="-1" dirty="0">
                <a:solidFill>
                  <a:srgbClr val="000000"/>
                </a:solidFill>
                <a:uFill>
                  <a:solidFill>
                    <a:srgbClr val="FFFFFF"/>
                  </a:solidFill>
                </a:uFill>
                <a:latin typeface="Calibri"/>
              </a:rPr>
              <a:t> </a:t>
            </a:r>
            <a:r>
              <a:rPr lang="nl-NL" sz="1600" b="0" strike="noStrike" spc="-1" dirty="0" err="1">
                <a:solidFill>
                  <a:srgbClr val="000000"/>
                </a:solidFill>
                <a:uFill>
                  <a:solidFill>
                    <a:srgbClr val="FFFFFF"/>
                  </a:solidFill>
                </a:uFill>
                <a:latin typeface="Calibri"/>
              </a:rPr>
              <a:t>auf</a:t>
            </a:r>
            <a:r>
              <a:rPr lang="nl-NL" sz="1600" b="0" strike="noStrike" spc="-1" dirty="0">
                <a:solidFill>
                  <a:srgbClr val="000000"/>
                </a:solidFill>
                <a:uFill>
                  <a:solidFill>
                    <a:srgbClr val="FFFFFF"/>
                  </a:solidFill>
                </a:uFill>
                <a:latin typeface="Calibri"/>
              </a:rPr>
              <a:t> </a:t>
            </a:r>
            <a:r>
              <a:rPr lang="nl-NL" sz="1600" b="0" strike="noStrike" spc="-1" dirty="0" err="1">
                <a:solidFill>
                  <a:srgbClr val="000000"/>
                </a:solidFill>
                <a:uFill>
                  <a:solidFill>
                    <a:srgbClr val="FFFFFF"/>
                  </a:solidFill>
                </a:uFill>
                <a:latin typeface="Calibri"/>
              </a:rPr>
              <a:t>Englisch</a:t>
            </a:r>
            <a:r>
              <a:rPr lang="nl-NL" sz="1600" b="0" strike="noStrike" spc="-1" dirty="0">
                <a:solidFill>
                  <a:srgbClr val="000000"/>
                </a:solidFill>
                <a:uFill>
                  <a:solidFill>
                    <a:srgbClr val="FFFFFF"/>
                  </a:solidFill>
                </a:uFill>
                <a:latin typeface="Calibri"/>
              </a:rPr>
              <a:t>)</a:t>
            </a:r>
          </a:p>
        </p:txBody>
      </p:sp>
      <p:sp>
        <p:nvSpPr>
          <p:cNvPr id="266" name="TextShape 4"/>
          <p:cNvSpPr txBox="1"/>
          <p:nvPr/>
        </p:nvSpPr>
        <p:spPr>
          <a:xfrm>
            <a:off x="8172360" y="4767120"/>
            <a:ext cx="514080" cy="273600"/>
          </a:xfrm>
          <a:prstGeom prst="rect">
            <a:avLst/>
          </a:prstGeom>
          <a:noFill/>
          <a:ln>
            <a:noFill/>
          </a:ln>
        </p:spPr>
        <p:txBody>
          <a:bodyPr anchor="ctr"/>
          <a:lstStyle/>
          <a:p>
            <a:pPr algn="r">
              <a:lnSpc>
                <a:spcPct val="100000"/>
              </a:lnSpc>
            </a:pPr>
            <a:fld id="{29DE433C-FCA1-4997-9D35-06334ADEEB14}" type="slidenum">
              <a:rPr lang="en-GB" sz="1200" b="0" strike="noStrike" spc="-1">
                <a:solidFill>
                  <a:srgbClr val="8B8B8B"/>
                </a:solidFill>
                <a:uFill>
                  <a:solidFill>
                    <a:srgbClr val="FFFFFF"/>
                  </a:solidFill>
                </a:uFill>
                <a:latin typeface="Calibri"/>
              </a:rPr>
              <a:pPr algn="r">
                <a:lnSpc>
                  <a:spcPct val="100000"/>
                </a:lnSpc>
              </a:pPr>
              <a:t>11</a:t>
            </a:fld>
            <a:endParaRPr lang="en-GB" sz="1200" b="0" strike="noStrike" spc="-1">
              <a:solidFill>
                <a:srgbClr val="000000"/>
              </a:solidFill>
              <a:uFill>
                <a:solidFill>
                  <a:srgbClr val="FFFFFF"/>
                </a:solidFill>
              </a:uFill>
              <a:latin typeface="Times New Roman"/>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 name="TextShape 1"/>
          <p:cNvSpPr txBox="1"/>
          <p:nvPr/>
        </p:nvSpPr>
        <p:spPr>
          <a:xfrm>
            <a:off x="685800" y="1597680"/>
            <a:ext cx="7772040" cy="1102320"/>
          </a:xfrm>
          <a:prstGeom prst="rect">
            <a:avLst/>
          </a:prstGeom>
          <a:noFill/>
          <a:ln>
            <a:noFill/>
          </a:ln>
        </p:spPr>
        <p:txBody>
          <a:bodyPr anchor="ctr">
            <a:normAutofit fontScale="92500" lnSpcReduction="20000"/>
          </a:bodyPr>
          <a:lstStyle/>
          <a:p>
            <a:pPr algn="ctr">
              <a:lnSpc>
                <a:spcPct val="100000"/>
              </a:lnSpc>
            </a:pPr>
            <a:r>
              <a:rPr lang="nl-NL" sz="4400" b="0" strike="noStrike" spc="-1">
                <a:solidFill>
                  <a:srgbClr val="FFFFFF"/>
                </a:solidFill>
                <a:uFill>
                  <a:solidFill>
                    <a:srgbClr val="FFFFFF"/>
                  </a:solidFill>
                </a:uFill>
                <a:latin typeface="Calibri"/>
              </a:rPr>
              <a:t>Teil 2: Kennenlernen der Komponenten</a:t>
            </a:r>
            <a:endParaRPr lang="nl-NL" sz="4400" b="0" strike="noStrike" spc="-1">
              <a:solidFill>
                <a:srgbClr val="000000"/>
              </a:solidFill>
              <a:uFill>
                <a:solidFill>
                  <a:srgbClr val="FFFFFF"/>
                </a:solidFill>
              </a:uFill>
              <a:latin typeface="Calibri"/>
            </a:endParaRPr>
          </a:p>
        </p:txBody>
      </p:sp>
      <p:sp>
        <p:nvSpPr>
          <p:cNvPr id="268" name="TextShape 2"/>
          <p:cNvSpPr txBox="1"/>
          <p:nvPr/>
        </p:nvSpPr>
        <p:spPr>
          <a:xfrm>
            <a:off x="8629560" y="4767120"/>
            <a:ext cx="514080" cy="274320"/>
          </a:xfrm>
          <a:prstGeom prst="rect">
            <a:avLst/>
          </a:prstGeom>
          <a:noFill/>
          <a:ln>
            <a:noFill/>
          </a:ln>
        </p:spPr>
        <p:txBody>
          <a:bodyPr anchor="ctr"/>
          <a:lstStyle/>
          <a:p>
            <a:pPr algn="r">
              <a:lnSpc>
                <a:spcPct val="100000"/>
              </a:lnSpc>
            </a:pPr>
            <a:fld id="{D9C4284C-A91C-4831-9B2F-B8238F1AA5D3}" type="slidenum">
              <a:rPr lang="en-GB" sz="1200" b="0" strike="noStrike" spc="-1">
                <a:solidFill>
                  <a:srgbClr val="8B8B8B"/>
                </a:solidFill>
                <a:uFill>
                  <a:solidFill>
                    <a:srgbClr val="FFFFFF"/>
                  </a:solidFill>
                </a:uFill>
                <a:latin typeface="Calibri"/>
              </a:rPr>
              <a:pPr algn="r">
                <a:lnSpc>
                  <a:spcPct val="100000"/>
                </a:lnSpc>
              </a:pPr>
              <a:t>12</a:t>
            </a:fld>
            <a:endParaRPr lang="en-GB" sz="1200" b="0" strike="noStrike" spc="-1">
              <a:solidFill>
                <a:srgbClr val="000000"/>
              </a:solidFill>
              <a:uFill>
                <a:solidFill>
                  <a:srgbClr val="FFFFFF"/>
                </a:solidFill>
              </a:uFill>
              <a:latin typeface="Times New Roman"/>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9" name="Picture 3"/>
          <p:cNvPicPr/>
          <p:nvPr/>
        </p:nvPicPr>
        <p:blipFill>
          <a:blip r:embed="rId3" cstate="print"/>
          <a:stretch/>
        </p:blipFill>
        <p:spPr>
          <a:xfrm>
            <a:off x="4284000" y="972000"/>
            <a:ext cx="4821120" cy="3537360"/>
          </a:xfrm>
          <a:prstGeom prst="rect">
            <a:avLst/>
          </a:prstGeom>
          <a:ln>
            <a:noFill/>
          </a:ln>
        </p:spPr>
      </p:pic>
      <p:sp>
        <p:nvSpPr>
          <p:cNvPr id="270" name="TextShape 1"/>
          <p:cNvSpPr txBox="1"/>
          <p:nvPr/>
        </p:nvSpPr>
        <p:spPr>
          <a:xfrm>
            <a:off x="457200" y="205920"/>
            <a:ext cx="8229240" cy="856800"/>
          </a:xfrm>
          <a:prstGeom prst="rect">
            <a:avLst/>
          </a:prstGeom>
          <a:noFill/>
          <a:ln>
            <a:noFill/>
          </a:ln>
        </p:spPr>
        <p:txBody>
          <a:bodyPr anchor="ctr"/>
          <a:lstStyle/>
          <a:p>
            <a:pPr>
              <a:lnSpc>
                <a:spcPct val="100000"/>
              </a:lnSpc>
            </a:pPr>
            <a:r>
              <a:rPr lang="nl-NL" sz="4400" b="0" strike="noStrike" spc="-1">
                <a:solidFill>
                  <a:srgbClr val="000000"/>
                </a:solidFill>
                <a:uFill>
                  <a:solidFill>
                    <a:srgbClr val="FFFFFF"/>
                  </a:solidFill>
                </a:uFill>
                <a:latin typeface="Calibri"/>
              </a:rPr>
              <a:t>Steckbrett</a:t>
            </a:r>
          </a:p>
        </p:txBody>
      </p:sp>
      <p:sp>
        <p:nvSpPr>
          <p:cNvPr id="271" name="TextShape 2"/>
          <p:cNvSpPr txBox="1"/>
          <p:nvPr/>
        </p:nvSpPr>
        <p:spPr>
          <a:xfrm>
            <a:off x="457200" y="1200240"/>
            <a:ext cx="4150800" cy="2739240"/>
          </a:xfrm>
          <a:prstGeom prst="rect">
            <a:avLst/>
          </a:prstGeom>
          <a:noFill/>
          <a:ln>
            <a:noFill/>
          </a:ln>
        </p:spPr>
        <p:txBody>
          <a:bodyPr>
            <a:normAutofit/>
          </a:bodyPr>
          <a:lstStyle/>
          <a:p>
            <a:pPr marL="179280" indent="-178920">
              <a:lnSpc>
                <a:spcPct val="100000"/>
              </a:lnSpc>
              <a:spcBef>
                <a:spcPts val="360"/>
              </a:spcBef>
              <a:buClr>
                <a:srgbClr val="000000"/>
              </a:buClr>
              <a:buFont typeface="Arial"/>
              <a:buChar char="•"/>
            </a:pPr>
            <a:r>
              <a:rPr lang="nl-NL" sz="1800" b="0" strike="noStrike" spc="-1" dirty="0" err="1">
                <a:solidFill>
                  <a:srgbClr val="000000"/>
                </a:solidFill>
                <a:uFill>
                  <a:solidFill>
                    <a:srgbClr val="FFFFFF"/>
                  </a:solidFill>
                </a:uFill>
                <a:latin typeface="Calibri"/>
              </a:rPr>
              <a:t>Wird</a:t>
            </a:r>
            <a:r>
              <a:rPr lang="nl-NL" sz="1800" b="0" strike="noStrike" spc="-1" dirty="0">
                <a:solidFill>
                  <a:srgbClr val="000000"/>
                </a:solidFill>
                <a:uFill>
                  <a:solidFill>
                    <a:srgbClr val="FFFFFF"/>
                  </a:solidFill>
                </a:uFill>
                <a:latin typeface="Calibri"/>
              </a:rPr>
              <a:t> </a:t>
            </a:r>
            <a:r>
              <a:rPr lang="nl-NL" sz="1800" b="0" strike="noStrike" spc="-1" dirty="0" err="1">
                <a:solidFill>
                  <a:srgbClr val="000000"/>
                </a:solidFill>
                <a:uFill>
                  <a:solidFill>
                    <a:srgbClr val="FFFFFF"/>
                  </a:solidFill>
                </a:uFill>
                <a:latin typeface="Calibri"/>
              </a:rPr>
              <a:t>verwendet</a:t>
            </a:r>
            <a:r>
              <a:rPr lang="nl-NL" sz="1800" b="0" strike="noStrike" spc="-1" dirty="0">
                <a:solidFill>
                  <a:srgbClr val="000000"/>
                </a:solidFill>
                <a:uFill>
                  <a:solidFill>
                    <a:srgbClr val="FFFFFF"/>
                  </a:solidFill>
                </a:uFill>
                <a:latin typeface="Calibri"/>
              </a:rPr>
              <a:t>, </a:t>
            </a:r>
            <a:r>
              <a:rPr lang="nl-NL" sz="1800" b="0" strike="noStrike" spc="-1" dirty="0" err="1">
                <a:solidFill>
                  <a:srgbClr val="000000"/>
                </a:solidFill>
                <a:uFill>
                  <a:solidFill>
                    <a:srgbClr val="FFFFFF"/>
                  </a:solidFill>
                </a:uFill>
                <a:latin typeface="Calibri"/>
              </a:rPr>
              <a:t>um</a:t>
            </a:r>
            <a:r>
              <a:rPr lang="nl-NL" sz="1800" b="0" strike="noStrike" spc="-1" dirty="0">
                <a:solidFill>
                  <a:srgbClr val="000000"/>
                </a:solidFill>
                <a:uFill>
                  <a:solidFill>
                    <a:srgbClr val="FFFFFF"/>
                  </a:solidFill>
                </a:uFill>
                <a:latin typeface="Calibri"/>
              </a:rPr>
              <a:t> </a:t>
            </a:r>
            <a:r>
              <a:rPr lang="nl-NL" sz="1800" b="0" strike="noStrike" spc="-1" dirty="0" err="1">
                <a:solidFill>
                  <a:srgbClr val="000000"/>
                </a:solidFill>
                <a:uFill>
                  <a:solidFill>
                    <a:srgbClr val="FFFFFF"/>
                  </a:solidFill>
                </a:uFill>
                <a:latin typeface="Calibri"/>
              </a:rPr>
              <a:t>schnell</a:t>
            </a:r>
            <a:r>
              <a:rPr lang="nl-NL" sz="1800" b="0" strike="noStrike" spc="-1" dirty="0">
                <a:solidFill>
                  <a:srgbClr val="000000"/>
                </a:solidFill>
                <a:uFill>
                  <a:solidFill>
                    <a:srgbClr val="FFFFFF"/>
                  </a:solidFill>
                </a:uFill>
                <a:latin typeface="Calibri"/>
              </a:rPr>
              <a:t> elektronische </a:t>
            </a:r>
            <a:r>
              <a:rPr lang="nl-NL" sz="1800" b="0" strike="noStrike" spc="-1" dirty="0" err="1">
                <a:solidFill>
                  <a:srgbClr val="000000"/>
                </a:solidFill>
                <a:uFill>
                  <a:solidFill>
                    <a:srgbClr val="FFFFFF"/>
                  </a:solidFill>
                </a:uFill>
                <a:latin typeface="Calibri"/>
              </a:rPr>
              <a:t>Schaltkreise</a:t>
            </a:r>
            <a:r>
              <a:rPr lang="nl-NL" sz="1800" b="0" strike="noStrike" spc="-1" dirty="0">
                <a:solidFill>
                  <a:srgbClr val="000000"/>
                </a:solidFill>
                <a:uFill>
                  <a:solidFill>
                    <a:srgbClr val="FFFFFF"/>
                  </a:solidFill>
                </a:uFill>
                <a:latin typeface="Calibri"/>
              </a:rPr>
              <a:t> </a:t>
            </a:r>
            <a:r>
              <a:rPr lang="nl-NL" sz="1800" b="0" strike="noStrike" spc="-1" dirty="0" err="1">
                <a:solidFill>
                  <a:srgbClr val="000000"/>
                </a:solidFill>
                <a:uFill>
                  <a:solidFill>
                    <a:srgbClr val="FFFFFF"/>
                  </a:solidFill>
                </a:uFill>
                <a:latin typeface="Calibri"/>
              </a:rPr>
              <a:t>aufzubauen</a:t>
            </a:r>
            <a:endParaRPr lang="nl-NL" sz="1800" b="0" strike="noStrike" spc="-1" dirty="0">
              <a:solidFill>
                <a:srgbClr val="000000"/>
              </a:solidFill>
              <a:uFill>
                <a:solidFill>
                  <a:srgbClr val="FFFFFF"/>
                </a:solidFill>
              </a:uFill>
              <a:latin typeface="Calibri"/>
            </a:endParaRPr>
          </a:p>
          <a:p>
            <a:pPr marL="179280" indent="-178920">
              <a:lnSpc>
                <a:spcPct val="100000"/>
              </a:lnSpc>
              <a:spcBef>
                <a:spcPts val="360"/>
              </a:spcBef>
              <a:buClr>
                <a:srgbClr val="000000"/>
              </a:buClr>
              <a:buFont typeface="Arial"/>
              <a:buChar char="•"/>
            </a:pPr>
            <a:r>
              <a:rPr lang="nl-NL" sz="1800" b="0" strike="noStrike" spc="-1" dirty="0" err="1">
                <a:solidFill>
                  <a:srgbClr val="000000"/>
                </a:solidFill>
                <a:uFill>
                  <a:solidFill>
                    <a:srgbClr val="FFFFFF"/>
                  </a:solidFill>
                </a:uFill>
                <a:latin typeface="Calibri"/>
              </a:rPr>
              <a:t>Beachten</a:t>
            </a:r>
            <a:r>
              <a:rPr lang="nl-NL" sz="1800" b="0" strike="noStrike" spc="-1" dirty="0">
                <a:solidFill>
                  <a:srgbClr val="000000"/>
                </a:solidFill>
                <a:uFill>
                  <a:solidFill>
                    <a:srgbClr val="FFFFFF"/>
                  </a:solidFill>
                </a:uFill>
                <a:latin typeface="Calibri"/>
              </a:rPr>
              <a:t> </a:t>
            </a:r>
            <a:r>
              <a:rPr lang="nl-NL" sz="1800" b="0" strike="noStrike" spc="-1" dirty="0" err="1">
                <a:solidFill>
                  <a:srgbClr val="000000"/>
                </a:solidFill>
                <a:uFill>
                  <a:solidFill>
                    <a:srgbClr val="FFFFFF"/>
                  </a:solidFill>
                </a:uFill>
                <a:latin typeface="Calibri"/>
              </a:rPr>
              <a:t>Sie</a:t>
            </a:r>
            <a:r>
              <a:rPr lang="nl-NL" sz="1800" b="0" strike="noStrike" spc="-1" dirty="0">
                <a:solidFill>
                  <a:srgbClr val="000000"/>
                </a:solidFill>
                <a:uFill>
                  <a:solidFill>
                    <a:srgbClr val="FFFFFF"/>
                  </a:solidFill>
                </a:uFill>
                <a:latin typeface="Calibri"/>
              </a:rPr>
              <a:t> die 2 </a:t>
            </a:r>
            <a:r>
              <a:rPr lang="nl-NL" sz="1800" b="0" strike="noStrike" spc="-1" dirty="0" err="1">
                <a:solidFill>
                  <a:srgbClr val="000000"/>
                </a:solidFill>
                <a:uFill>
                  <a:solidFill>
                    <a:srgbClr val="FFFFFF"/>
                  </a:solidFill>
                </a:uFill>
                <a:latin typeface="Calibri"/>
              </a:rPr>
              <a:t>Schienen</a:t>
            </a:r>
            <a:r>
              <a:rPr lang="nl-NL" sz="1800" b="0" strike="noStrike" spc="-1" dirty="0">
                <a:solidFill>
                  <a:srgbClr val="000000"/>
                </a:solidFill>
                <a:uFill>
                  <a:solidFill>
                    <a:srgbClr val="FFFFFF"/>
                  </a:solidFill>
                </a:uFill>
                <a:latin typeface="Calibri"/>
              </a:rPr>
              <a:t> </a:t>
            </a:r>
            <a:r>
              <a:rPr lang="nl-NL" sz="1800" b="0" strike="noStrike" spc="-1" dirty="0" err="1">
                <a:solidFill>
                  <a:srgbClr val="000000"/>
                </a:solidFill>
                <a:uFill>
                  <a:solidFill>
                    <a:srgbClr val="FFFFFF"/>
                  </a:solidFill>
                </a:uFill>
                <a:latin typeface="Calibri"/>
              </a:rPr>
              <a:t>für</a:t>
            </a:r>
            <a:r>
              <a:rPr lang="nl-NL" sz="1800" b="0" strike="noStrike" spc="-1" dirty="0">
                <a:solidFill>
                  <a:srgbClr val="000000"/>
                </a:solidFill>
                <a:uFill>
                  <a:solidFill>
                    <a:srgbClr val="FFFFFF"/>
                  </a:solidFill>
                </a:uFill>
                <a:latin typeface="Calibri"/>
              </a:rPr>
              <a:t> + (VCC) </a:t>
            </a:r>
            <a:r>
              <a:rPr lang="nl-NL" sz="1800" b="0" strike="noStrike" spc="-1" dirty="0" err="1">
                <a:solidFill>
                  <a:srgbClr val="000000"/>
                </a:solidFill>
                <a:uFill>
                  <a:solidFill>
                    <a:srgbClr val="FFFFFF"/>
                  </a:solidFill>
                </a:uFill>
                <a:latin typeface="Calibri"/>
              </a:rPr>
              <a:t>und</a:t>
            </a:r>
            <a:r>
              <a:rPr lang="nl-NL" sz="1800" b="0" strike="noStrike" spc="-1" dirty="0">
                <a:solidFill>
                  <a:srgbClr val="000000"/>
                </a:solidFill>
                <a:uFill>
                  <a:solidFill>
                    <a:srgbClr val="FFFFFF"/>
                  </a:solidFill>
                </a:uFill>
                <a:latin typeface="Calibri"/>
              </a:rPr>
              <a:t> - (GND)</a:t>
            </a:r>
          </a:p>
          <a:p>
            <a:pPr marL="179280" indent="-178920">
              <a:lnSpc>
                <a:spcPct val="100000"/>
              </a:lnSpc>
              <a:spcBef>
                <a:spcPts val="360"/>
              </a:spcBef>
              <a:buClr>
                <a:srgbClr val="000000"/>
              </a:buClr>
              <a:buFont typeface="Arial"/>
              <a:buChar char="•"/>
            </a:pPr>
            <a:r>
              <a:rPr lang="nl-NL" sz="1800" b="0" strike="noStrike" spc="-1" dirty="0" err="1">
                <a:solidFill>
                  <a:srgbClr val="000000"/>
                </a:solidFill>
                <a:uFill>
                  <a:solidFill>
                    <a:srgbClr val="FFFFFF"/>
                  </a:solidFill>
                </a:uFill>
                <a:latin typeface="Calibri"/>
              </a:rPr>
              <a:t>Beachten</a:t>
            </a:r>
            <a:r>
              <a:rPr lang="nl-NL" sz="1800" b="0" strike="noStrike" spc="-1" dirty="0">
                <a:solidFill>
                  <a:srgbClr val="000000"/>
                </a:solidFill>
                <a:uFill>
                  <a:solidFill>
                    <a:srgbClr val="FFFFFF"/>
                  </a:solidFill>
                </a:uFill>
                <a:latin typeface="Calibri"/>
              </a:rPr>
              <a:t> </a:t>
            </a:r>
            <a:r>
              <a:rPr lang="nl-NL" sz="1800" b="0" strike="noStrike" spc="-1" dirty="0" err="1">
                <a:solidFill>
                  <a:srgbClr val="000000"/>
                </a:solidFill>
                <a:uFill>
                  <a:solidFill>
                    <a:srgbClr val="FFFFFF"/>
                  </a:solidFill>
                </a:uFill>
                <a:latin typeface="Calibri"/>
              </a:rPr>
              <a:t>Sie</a:t>
            </a:r>
            <a:r>
              <a:rPr lang="nl-NL" sz="1800" b="0" strike="noStrike" spc="-1" dirty="0">
                <a:solidFill>
                  <a:srgbClr val="000000"/>
                </a:solidFill>
                <a:uFill>
                  <a:solidFill>
                    <a:srgbClr val="FFFFFF"/>
                  </a:solidFill>
                </a:uFill>
                <a:latin typeface="Calibri"/>
              </a:rPr>
              <a:t> bei </a:t>
            </a:r>
            <a:r>
              <a:rPr lang="nl-NL" sz="1800" b="0" strike="noStrike" spc="-1" dirty="0" err="1">
                <a:solidFill>
                  <a:srgbClr val="000000"/>
                </a:solidFill>
                <a:uFill>
                  <a:solidFill>
                    <a:srgbClr val="FFFFFF"/>
                  </a:solidFill>
                </a:uFill>
                <a:latin typeface="Calibri"/>
              </a:rPr>
              <a:t>jeder</a:t>
            </a:r>
            <a:r>
              <a:rPr lang="nl-NL" sz="1800" b="0" strike="noStrike" spc="-1" dirty="0">
                <a:solidFill>
                  <a:srgbClr val="000000"/>
                </a:solidFill>
                <a:uFill>
                  <a:solidFill>
                    <a:srgbClr val="FFFFFF"/>
                  </a:solidFill>
                </a:uFill>
                <a:latin typeface="Calibri"/>
              </a:rPr>
              <a:t> </a:t>
            </a:r>
            <a:r>
              <a:rPr lang="nl-NL" sz="1800" b="0" strike="noStrike" spc="-1" dirty="0" err="1">
                <a:solidFill>
                  <a:srgbClr val="000000"/>
                </a:solidFill>
                <a:uFill>
                  <a:solidFill>
                    <a:srgbClr val="FFFFFF"/>
                  </a:solidFill>
                </a:uFill>
                <a:latin typeface="Calibri"/>
              </a:rPr>
              <a:t>Spalte</a:t>
            </a:r>
            <a:r>
              <a:rPr lang="nl-NL" sz="1800" b="0" strike="noStrike" spc="-1" dirty="0">
                <a:solidFill>
                  <a:srgbClr val="000000"/>
                </a:solidFill>
                <a:uFill>
                  <a:solidFill>
                    <a:srgbClr val="FFFFFF"/>
                  </a:solidFill>
                </a:uFill>
                <a:latin typeface="Calibri"/>
              </a:rPr>
              <a:t> (</a:t>
            </a:r>
            <a:r>
              <a:rPr lang="nl-NL" sz="1800" b="0" strike="noStrike" spc="-1" dirty="0" err="1">
                <a:solidFill>
                  <a:srgbClr val="000000"/>
                </a:solidFill>
                <a:uFill>
                  <a:solidFill>
                    <a:srgbClr val="FFFFFF"/>
                  </a:solidFill>
                </a:uFill>
                <a:latin typeface="Calibri"/>
              </a:rPr>
              <a:t>vertikal</a:t>
            </a:r>
            <a:r>
              <a:rPr lang="nl-NL" sz="1800" b="0" strike="noStrike" spc="-1" dirty="0">
                <a:solidFill>
                  <a:srgbClr val="000000"/>
                </a:solidFill>
                <a:uFill>
                  <a:solidFill>
                    <a:srgbClr val="FFFFFF"/>
                  </a:solidFill>
                </a:uFill>
                <a:latin typeface="Calibri"/>
              </a:rPr>
              <a:t>) die 2 Balken </a:t>
            </a:r>
            <a:r>
              <a:rPr lang="nl-NL" sz="1800" b="0" strike="noStrike" spc="-1" dirty="0" err="1">
                <a:solidFill>
                  <a:srgbClr val="000000"/>
                </a:solidFill>
                <a:uFill>
                  <a:solidFill>
                    <a:srgbClr val="FFFFFF"/>
                  </a:solidFill>
                </a:uFill>
                <a:latin typeface="Calibri"/>
              </a:rPr>
              <a:t>mit</a:t>
            </a:r>
            <a:r>
              <a:rPr lang="nl-NL" sz="1800" b="0" strike="noStrike" spc="-1" dirty="0">
                <a:solidFill>
                  <a:srgbClr val="000000"/>
                </a:solidFill>
                <a:uFill>
                  <a:solidFill>
                    <a:srgbClr val="FFFFFF"/>
                  </a:solidFill>
                </a:uFill>
                <a:latin typeface="Calibri"/>
              </a:rPr>
              <a:t> je 5 </a:t>
            </a:r>
            <a:r>
              <a:rPr lang="nl-NL" sz="1800" b="0" strike="noStrike" spc="-1" dirty="0" err="1">
                <a:solidFill>
                  <a:srgbClr val="000000"/>
                </a:solidFill>
                <a:uFill>
                  <a:solidFill>
                    <a:srgbClr val="FFFFFF"/>
                  </a:solidFill>
                </a:uFill>
                <a:latin typeface="Calibri"/>
              </a:rPr>
              <a:t>miteinander</a:t>
            </a:r>
            <a:r>
              <a:rPr lang="nl-NL" sz="1800" b="0" strike="noStrike" spc="-1" dirty="0">
                <a:solidFill>
                  <a:srgbClr val="000000"/>
                </a:solidFill>
                <a:uFill>
                  <a:solidFill>
                    <a:srgbClr val="FFFFFF"/>
                  </a:solidFill>
                </a:uFill>
                <a:latin typeface="Calibri"/>
              </a:rPr>
              <a:t> </a:t>
            </a:r>
            <a:r>
              <a:rPr lang="nl-NL" sz="1800" b="0" strike="noStrike" spc="-1" dirty="0" err="1">
                <a:solidFill>
                  <a:srgbClr val="000000"/>
                </a:solidFill>
                <a:uFill>
                  <a:solidFill>
                    <a:srgbClr val="FFFFFF"/>
                  </a:solidFill>
                </a:uFill>
                <a:latin typeface="Calibri"/>
              </a:rPr>
              <a:t>verbundenen</a:t>
            </a:r>
            <a:r>
              <a:rPr lang="nl-NL" sz="1800" b="0" strike="noStrike" spc="-1" dirty="0">
                <a:solidFill>
                  <a:srgbClr val="000000"/>
                </a:solidFill>
                <a:uFill>
                  <a:solidFill>
                    <a:srgbClr val="FFFFFF"/>
                  </a:solidFill>
                </a:uFill>
                <a:latin typeface="Calibri"/>
              </a:rPr>
              <a:t> </a:t>
            </a:r>
            <a:r>
              <a:rPr lang="nl-NL" sz="1800" b="0" strike="noStrike" spc="-1" dirty="0" err="1">
                <a:solidFill>
                  <a:srgbClr val="000000"/>
                </a:solidFill>
                <a:uFill>
                  <a:solidFill>
                    <a:srgbClr val="FFFFFF"/>
                  </a:solidFill>
                </a:uFill>
                <a:latin typeface="Calibri"/>
              </a:rPr>
              <a:t>Löchern</a:t>
            </a:r>
            <a:r>
              <a:rPr lang="nl-NL" sz="1800" b="0" strike="noStrike" spc="-1" dirty="0">
                <a:solidFill>
                  <a:srgbClr val="000000"/>
                </a:solidFill>
                <a:uFill>
                  <a:solidFill>
                    <a:srgbClr val="FFFFFF"/>
                  </a:solidFill>
                </a:uFill>
                <a:latin typeface="Calibri"/>
              </a:rPr>
              <a:t>.</a:t>
            </a:r>
          </a:p>
        </p:txBody>
      </p:sp>
      <p:pic>
        <p:nvPicPr>
          <p:cNvPr id="272" name="Picture 4"/>
          <p:cNvPicPr/>
          <p:nvPr/>
        </p:nvPicPr>
        <p:blipFill>
          <a:blip r:embed="rId4" cstate="print"/>
          <a:srcRect l="8398" t="23492" r="9383" b="21225"/>
          <a:stretch/>
        </p:blipFill>
        <p:spPr>
          <a:xfrm rot="10800000">
            <a:off x="2123728" y="3291830"/>
            <a:ext cx="2492640" cy="1676160"/>
          </a:xfrm>
          <a:prstGeom prst="rect">
            <a:avLst/>
          </a:prstGeom>
          <a:ln>
            <a:noFill/>
          </a:ln>
        </p:spPr>
      </p:pic>
      <p:sp>
        <p:nvSpPr>
          <p:cNvPr id="273" name="TextShape 3"/>
          <p:cNvSpPr txBox="1"/>
          <p:nvPr/>
        </p:nvSpPr>
        <p:spPr>
          <a:xfrm>
            <a:off x="8172360" y="4767120"/>
            <a:ext cx="514080" cy="273600"/>
          </a:xfrm>
          <a:prstGeom prst="rect">
            <a:avLst/>
          </a:prstGeom>
          <a:noFill/>
          <a:ln>
            <a:noFill/>
          </a:ln>
        </p:spPr>
        <p:txBody>
          <a:bodyPr anchor="ctr"/>
          <a:lstStyle/>
          <a:p>
            <a:pPr algn="r">
              <a:lnSpc>
                <a:spcPct val="100000"/>
              </a:lnSpc>
            </a:pPr>
            <a:fld id="{33351FAE-1F04-4248-AD15-726ABC0B046A}" type="slidenum">
              <a:rPr lang="en-GB" sz="1200" b="0" strike="noStrike" spc="-1">
                <a:solidFill>
                  <a:srgbClr val="8B8B8B"/>
                </a:solidFill>
                <a:uFill>
                  <a:solidFill>
                    <a:srgbClr val="FFFFFF"/>
                  </a:solidFill>
                </a:uFill>
                <a:latin typeface="Calibri"/>
              </a:rPr>
              <a:pPr algn="r">
                <a:lnSpc>
                  <a:spcPct val="100000"/>
                </a:lnSpc>
              </a:pPr>
              <a:t>13</a:t>
            </a:fld>
            <a:endParaRPr lang="en-GB" sz="1200" b="0" strike="noStrike" spc="-1">
              <a:solidFill>
                <a:srgbClr val="000000"/>
              </a:solidFill>
              <a:uFill>
                <a:solidFill>
                  <a:srgbClr val="FFFFFF"/>
                </a:solidFill>
              </a:uFill>
              <a:latin typeface="Times New Roman"/>
            </a:endParaRPr>
          </a:p>
        </p:txBody>
      </p:sp>
      <p:sp>
        <p:nvSpPr>
          <p:cNvPr id="274" name="TextShape 4"/>
          <p:cNvSpPr txBox="1"/>
          <p:nvPr/>
        </p:nvSpPr>
        <p:spPr>
          <a:xfrm>
            <a:off x="8313120" y="2592000"/>
            <a:ext cx="792000" cy="318960"/>
          </a:xfrm>
          <a:prstGeom prst="rect">
            <a:avLst/>
          </a:prstGeom>
          <a:solidFill>
            <a:srgbClr val="FFFFFF"/>
          </a:solidFill>
          <a:ln>
            <a:noFill/>
          </a:ln>
        </p:spPr>
        <p:txBody>
          <a:bodyPr lIns="90000" tIns="45000" rIns="90000" bIns="45000"/>
          <a:lstStyle/>
          <a:p>
            <a:r>
              <a:rPr lang="en-GB" sz="1800" b="0" strike="noStrike" spc="-1" dirty="0" err="1">
                <a:solidFill>
                  <a:schemeClr val="tx2">
                    <a:lumMod val="75000"/>
                  </a:schemeClr>
                </a:solidFill>
                <a:uFill>
                  <a:solidFill>
                    <a:srgbClr val="FFFFFF"/>
                  </a:solidFill>
                </a:uFill>
                <a:latin typeface="Calibri"/>
              </a:rPr>
              <a:t>Spalte</a:t>
            </a:r>
            <a:endParaRPr lang="en-GB" sz="1800" b="0" strike="noStrike" spc="-1" dirty="0">
              <a:solidFill>
                <a:schemeClr val="tx2">
                  <a:lumMod val="75000"/>
                </a:schemeClr>
              </a:solidFill>
              <a:uFill>
                <a:solidFill>
                  <a:srgbClr val="FFFFFF"/>
                </a:solidFill>
              </a:uFill>
              <a:latin typeface="Arial"/>
            </a:endParaRPr>
          </a:p>
        </p:txBody>
      </p:sp>
      <p:sp>
        <p:nvSpPr>
          <p:cNvPr id="275" name="TextShape 5"/>
          <p:cNvSpPr txBox="1"/>
          <p:nvPr/>
        </p:nvSpPr>
        <p:spPr>
          <a:xfrm>
            <a:off x="7776000" y="4217040"/>
            <a:ext cx="1080000" cy="547560"/>
          </a:xfrm>
          <a:prstGeom prst="rect">
            <a:avLst/>
          </a:prstGeom>
          <a:solidFill>
            <a:srgbClr val="FFFFFF"/>
          </a:solidFill>
          <a:ln>
            <a:noFill/>
          </a:ln>
        </p:spPr>
        <p:txBody>
          <a:bodyPr lIns="90000" tIns="45000" rIns="90000" bIns="45000"/>
          <a:lstStyle/>
          <a:p>
            <a:r>
              <a:rPr lang="en-GB" sz="1800" b="0" strike="noStrike" spc="-1">
                <a:solidFill>
                  <a:srgbClr val="FF3333"/>
                </a:solidFill>
                <a:uFill>
                  <a:solidFill>
                    <a:srgbClr val="FFFFFF"/>
                  </a:solidFill>
                </a:uFill>
                <a:latin typeface="Calibri"/>
              </a:rPr>
              <a:t>Schienen</a:t>
            </a:r>
            <a:endParaRPr lang="en-GB" sz="1800" b="0" strike="noStrike" spc="-1">
              <a:solidFill>
                <a:srgbClr val="000000"/>
              </a:solidFill>
              <a:uFill>
                <a:solidFill>
                  <a:srgbClr val="FFFFFF"/>
                </a:solidFill>
              </a:uFill>
              <a:latin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 name="CustomShape 1"/>
          <p:cNvSpPr/>
          <p:nvPr/>
        </p:nvSpPr>
        <p:spPr>
          <a:xfrm>
            <a:off x="5796000" y="1059480"/>
            <a:ext cx="2160000" cy="364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GB" sz="1800" b="0" strike="noStrike" spc="-1">
                <a:solidFill>
                  <a:srgbClr val="000000"/>
                </a:solidFill>
                <a:uFill>
                  <a:solidFill>
                    <a:srgbClr val="FFFFFF"/>
                  </a:solidFill>
                </a:uFill>
                <a:latin typeface="Calibri"/>
              </a:rPr>
              <a:t>9V Stromansluß</a:t>
            </a:r>
            <a:endParaRPr lang="en-GB" sz="1800" b="0" strike="noStrike" spc="-1">
              <a:solidFill>
                <a:srgbClr val="000000"/>
              </a:solidFill>
              <a:uFill>
                <a:solidFill>
                  <a:srgbClr val="FFFFFF"/>
                </a:solidFill>
              </a:uFill>
              <a:latin typeface="Arial"/>
            </a:endParaRPr>
          </a:p>
        </p:txBody>
      </p:sp>
      <p:sp>
        <p:nvSpPr>
          <p:cNvPr id="277" name="TextShape 2"/>
          <p:cNvSpPr txBox="1"/>
          <p:nvPr/>
        </p:nvSpPr>
        <p:spPr>
          <a:xfrm>
            <a:off x="457200" y="0"/>
            <a:ext cx="8229240" cy="1131120"/>
          </a:xfrm>
          <a:prstGeom prst="rect">
            <a:avLst/>
          </a:prstGeom>
          <a:noFill/>
          <a:ln>
            <a:noFill/>
          </a:ln>
        </p:spPr>
        <p:txBody>
          <a:bodyPr anchor="ctr">
            <a:normAutofit fontScale="92500" lnSpcReduction="20000"/>
          </a:bodyPr>
          <a:lstStyle/>
          <a:p>
            <a:pPr>
              <a:lnSpc>
                <a:spcPct val="100000"/>
              </a:lnSpc>
            </a:pPr>
            <a:r>
              <a:rPr lang="nl-NL" sz="4400" b="0" strike="noStrike" spc="-1">
                <a:solidFill>
                  <a:srgbClr val="000000"/>
                </a:solidFill>
                <a:uFill>
                  <a:solidFill>
                    <a:srgbClr val="FFFFFF"/>
                  </a:solidFill>
                </a:uFill>
                <a:latin typeface="Calibri"/>
              </a:rPr>
              <a:t>Mit Blick auf die Arduino Nano Adapterplatine</a:t>
            </a:r>
          </a:p>
        </p:txBody>
      </p:sp>
      <p:pic>
        <p:nvPicPr>
          <p:cNvPr id="278" name="Picture 2"/>
          <p:cNvPicPr/>
          <p:nvPr/>
        </p:nvPicPr>
        <p:blipFill>
          <a:blip r:embed="rId3" cstate="print"/>
          <a:stretch/>
        </p:blipFill>
        <p:spPr>
          <a:xfrm rot="10800000">
            <a:off x="2123728" y="1707654"/>
            <a:ext cx="3183120" cy="2796840"/>
          </a:xfrm>
          <a:prstGeom prst="rect">
            <a:avLst/>
          </a:prstGeom>
          <a:ln>
            <a:noFill/>
          </a:ln>
        </p:spPr>
      </p:pic>
      <p:pic>
        <p:nvPicPr>
          <p:cNvPr id="279" name="Picture 2"/>
          <p:cNvPicPr/>
          <p:nvPr/>
        </p:nvPicPr>
        <p:blipFill>
          <a:blip r:embed="rId4" cstate="print"/>
          <a:stretch/>
        </p:blipFill>
        <p:spPr>
          <a:xfrm rot="10800000">
            <a:off x="5868144" y="2425694"/>
            <a:ext cx="2520000" cy="1082160"/>
          </a:xfrm>
          <a:prstGeom prst="rect">
            <a:avLst/>
          </a:prstGeom>
          <a:ln w="9360">
            <a:noFill/>
          </a:ln>
        </p:spPr>
      </p:pic>
      <p:sp>
        <p:nvSpPr>
          <p:cNvPr id="280" name="CustomShape 3"/>
          <p:cNvSpPr/>
          <p:nvPr/>
        </p:nvSpPr>
        <p:spPr>
          <a:xfrm>
            <a:off x="6372360" y="1563480"/>
            <a:ext cx="216000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GB" sz="1800" b="0" strike="noStrike" spc="-1">
                <a:solidFill>
                  <a:srgbClr val="000000"/>
                </a:solidFill>
                <a:uFill>
                  <a:solidFill>
                    <a:srgbClr val="FFFFFF"/>
                  </a:solidFill>
                </a:uFill>
                <a:latin typeface="Calibri"/>
              </a:rPr>
              <a:t>Arduino Nano mit 328P Prozessor</a:t>
            </a:r>
            <a:endParaRPr lang="en-GB" sz="1800" b="0" strike="noStrike" spc="-1">
              <a:solidFill>
                <a:srgbClr val="000000"/>
              </a:solidFill>
              <a:uFill>
                <a:solidFill>
                  <a:srgbClr val="FFFFFF"/>
                </a:solidFill>
              </a:uFill>
              <a:latin typeface="Arial"/>
            </a:endParaRPr>
          </a:p>
        </p:txBody>
      </p:sp>
      <p:sp>
        <p:nvSpPr>
          <p:cNvPr id="281" name="CustomShape 4"/>
          <p:cNvSpPr/>
          <p:nvPr/>
        </p:nvSpPr>
        <p:spPr>
          <a:xfrm>
            <a:off x="6516360" y="3795840"/>
            <a:ext cx="2160000" cy="364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r">
              <a:lnSpc>
                <a:spcPct val="100000"/>
              </a:lnSpc>
            </a:pPr>
            <a:r>
              <a:rPr lang="en-GB" sz="1800" b="0" strike="noStrike" spc="-1">
                <a:solidFill>
                  <a:srgbClr val="000000"/>
                </a:solidFill>
                <a:uFill>
                  <a:solidFill>
                    <a:srgbClr val="FFFFFF"/>
                  </a:solidFill>
                </a:uFill>
                <a:latin typeface="Calibri"/>
              </a:rPr>
              <a:t>Micro USB Port</a:t>
            </a:r>
            <a:endParaRPr lang="en-GB" sz="1800" b="0" strike="noStrike" spc="-1">
              <a:solidFill>
                <a:srgbClr val="000000"/>
              </a:solidFill>
              <a:uFill>
                <a:solidFill>
                  <a:srgbClr val="FFFFFF"/>
                </a:solidFill>
              </a:uFill>
              <a:latin typeface="Arial"/>
            </a:endParaRPr>
          </a:p>
        </p:txBody>
      </p:sp>
      <p:sp>
        <p:nvSpPr>
          <p:cNvPr id="282" name="CustomShape 5"/>
          <p:cNvSpPr/>
          <p:nvPr/>
        </p:nvSpPr>
        <p:spPr>
          <a:xfrm>
            <a:off x="0" y="1131480"/>
            <a:ext cx="2411280" cy="1793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GB" sz="1600" b="0" strike="noStrike" spc="-1">
                <a:solidFill>
                  <a:srgbClr val="000000"/>
                </a:solidFill>
                <a:uFill>
                  <a:solidFill>
                    <a:srgbClr val="FFFFFF"/>
                  </a:solidFill>
                </a:uFill>
                <a:latin typeface="Calibri"/>
              </a:rPr>
              <a:t>Pro GPIO Signal 3 Steckerleisten:</a:t>
            </a:r>
            <a:endParaRPr lang="en-GB" sz="1600" b="0" strike="noStrike" spc="-1">
              <a:solidFill>
                <a:srgbClr val="000000"/>
              </a:solidFill>
              <a:uFill>
                <a:solidFill>
                  <a:srgbClr val="FFFFFF"/>
                </a:solidFill>
              </a:uFill>
              <a:latin typeface="Arial"/>
            </a:endParaRPr>
          </a:p>
          <a:p>
            <a:pPr>
              <a:lnSpc>
                <a:spcPct val="100000"/>
              </a:lnSpc>
            </a:pPr>
            <a:r>
              <a:rPr lang="en-GB" sz="1600" b="0" strike="noStrike" spc="-1">
                <a:solidFill>
                  <a:srgbClr val="000000"/>
                </a:solidFill>
                <a:uFill>
                  <a:solidFill>
                    <a:srgbClr val="FFFFFF"/>
                  </a:solidFill>
                </a:uFill>
                <a:latin typeface="Calibri"/>
              </a:rPr>
              <a:t>S (blau = Signal)</a:t>
            </a:r>
            <a:endParaRPr lang="en-GB" sz="1600" b="0" strike="noStrike" spc="-1">
              <a:solidFill>
                <a:srgbClr val="000000"/>
              </a:solidFill>
              <a:uFill>
                <a:solidFill>
                  <a:srgbClr val="FFFFFF"/>
                </a:solidFill>
              </a:uFill>
              <a:latin typeface="Arial"/>
            </a:endParaRPr>
          </a:p>
          <a:p>
            <a:pPr>
              <a:lnSpc>
                <a:spcPct val="100000"/>
              </a:lnSpc>
            </a:pPr>
            <a:r>
              <a:rPr lang="en-GB" sz="1600" b="0" strike="noStrike" spc="-1">
                <a:solidFill>
                  <a:srgbClr val="000000"/>
                </a:solidFill>
                <a:uFill>
                  <a:solidFill>
                    <a:srgbClr val="FFFFFF"/>
                  </a:solidFill>
                </a:uFill>
                <a:latin typeface="Calibri"/>
              </a:rPr>
              <a:t>V (rot = VCC = +)</a:t>
            </a:r>
            <a:endParaRPr lang="en-GB" sz="1600" b="0" strike="noStrike" spc="-1">
              <a:solidFill>
                <a:srgbClr val="000000"/>
              </a:solidFill>
              <a:uFill>
                <a:solidFill>
                  <a:srgbClr val="FFFFFF"/>
                </a:solidFill>
              </a:uFill>
              <a:latin typeface="Arial"/>
            </a:endParaRPr>
          </a:p>
          <a:p>
            <a:pPr>
              <a:lnSpc>
                <a:spcPct val="100000"/>
              </a:lnSpc>
            </a:pPr>
            <a:r>
              <a:rPr lang="en-GB" sz="1600" b="0" strike="noStrike" spc="-1">
                <a:solidFill>
                  <a:srgbClr val="000000"/>
                </a:solidFill>
                <a:uFill>
                  <a:solidFill>
                    <a:srgbClr val="FFFFFF"/>
                  </a:solidFill>
                </a:uFill>
                <a:latin typeface="Calibri"/>
              </a:rPr>
              <a:t>G (schwarz = GND = -)</a:t>
            </a:r>
            <a:endParaRPr lang="en-GB" sz="1600" b="0" strike="noStrike" spc="-1">
              <a:solidFill>
                <a:srgbClr val="000000"/>
              </a:solidFill>
              <a:uFill>
                <a:solidFill>
                  <a:srgbClr val="FFFFFF"/>
                </a:solidFill>
              </a:uFill>
              <a:latin typeface="Arial"/>
            </a:endParaRPr>
          </a:p>
          <a:p>
            <a:pPr>
              <a:lnSpc>
                <a:spcPct val="100000"/>
              </a:lnSpc>
            </a:pPr>
            <a:r>
              <a:rPr lang="en-GB" sz="1600" b="0" strike="noStrike" spc="-1">
                <a:solidFill>
                  <a:srgbClr val="000000"/>
                </a:solidFill>
                <a:uFill>
                  <a:solidFill>
                    <a:srgbClr val="FFFFFF"/>
                  </a:solidFill>
                </a:uFill>
                <a:latin typeface="Calibri"/>
              </a:rPr>
              <a:t>(Sehr praktisch für z.B.</a:t>
            </a:r>
            <a:endParaRPr lang="en-GB" sz="1600" b="0" strike="noStrike" spc="-1">
              <a:solidFill>
                <a:srgbClr val="000000"/>
              </a:solidFill>
              <a:uFill>
                <a:solidFill>
                  <a:srgbClr val="FFFFFF"/>
                </a:solidFill>
              </a:uFill>
              <a:latin typeface="Arial"/>
            </a:endParaRPr>
          </a:p>
          <a:p>
            <a:pPr>
              <a:lnSpc>
                <a:spcPct val="100000"/>
              </a:lnSpc>
            </a:pPr>
            <a:r>
              <a:rPr lang="en-GB" sz="1600" b="0" strike="noStrike" spc="-1">
                <a:solidFill>
                  <a:srgbClr val="000000"/>
                </a:solidFill>
                <a:uFill>
                  <a:solidFill>
                    <a:srgbClr val="FFFFFF"/>
                  </a:solidFill>
                </a:uFill>
                <a:latin typeface="Calibri"/>
              </a:rPr>
              <a:t>Servos anschließen)</a:t>
            </a:r>
            <a:endParaRPr lang="en-GB" sz="1600" b="0" strike="noStrike" spc="-1">
              <a:solidFill>
                <a:srgbClr val="000000"/>
              </a:solidFill>
              <a:uFill>
                <a:solidFill>
                  <a:srgbClr val="FFFFFF"/>
                </a:solidFill>
              </a:uFill>
              <a:latin typeface="Arial"/>
            </a:endParaRPr>
          </a:p>
        </p:txBody>
      </p:sp>
      <p:sp>
        <p:nvSpPr>
          <p:cNvPr id="283" name="CustomShape 6"/>
          <p:cNvSpPr/>
          <p:nvPr/>
        </p:nvSpPr>
        <p:spPr>
          <a:xfrm>
            <a:off x="1728000" y="2016000"/>
            <a:ext cx="719640" cy="287640"/>
          </a:xfrm>
          <a:custGeom>
            <a:avLst/>
            <a:gdLst/>
            <a:ahLst/>
            <a:cxnLst/>
            <a:rect l="l" t="t" r="r" b="b"/>
            <a:pathLst>
              <a:path w="21600" h="21600">
                <a:moveTo>
                  <a:pt x="0" y="0"/>
                </a:moveTo>
                <a:lnTo>
                  <a:pt x="21600" y="21600"/>
                </a:lnTo>
              </a:path>
            </a:pathLst>
          </a:custGeom>
          <a:noFill/>
          <a:ln w="50760">
            <a:solidFill>
              <a:srgbClr val="00B050"/>
            </a:solidFill>
            <a:round/>
            <a:tailEnd type="arrow" w="med" len="med"/>
          </a:ln>
          <a:effectLst>
            <a:outerShdw dist="37674" dir="2700000">
              <a:srgbClr val="000000">
                <a:alpha val="40000"/>
              </a:srgbClr>
            </a:outerShdw>
          </a:effectLst>
        </p:spPr>
        <p:style>
          <a:lnRef idx="0">
            <a:scrgbClr r="0" g="0" b="0"/>
          </a:lnRef>
          <a:fillRef idx="0">
            <a:scrgbClr r="0" g="0" b="0"/>
          </a:fillRef>
          <a:effectRef idx="0">
            <a:scrgbClr r="0" g="0" b="0"/>
          </a:effectRef>
          <a:fontRef idx="minor"/>
        </p:style>
      </p:sp>
      <p:sp>
        <p:nvSpPr>
          <p:cNvPr id="284" name="CustomShape 7"/>
          <p:cNvSpPr/>
          <p:nvPr/>
        </p:nvSpPr>
        <p:spPr>
          <a:xfrm>
            <a:off x="1944000" y="2304000"/>
            <a:ext cx="503640" cy="143640"/>
          </a:xfrm>
          <a:custGeom>
            <a:avLst/>
            <a:gdLst/>
            <a:ahLst/>
            <a:cxnLst/>
            <a:rect l="l" t="t" r="r" b="b"/>
            <a:pathLst>
              <a:path w="21600" h="21600">
                <a:moveTo>
                  <a:pt x="0" y="0"/>
                </a:moveTo>
                <a:lnTo>
                  <a:pt x="21600" y="21600"/>
                </a:lnTo>
              </a:path>
            </a:pathLst>
          </a:custGeom>
          <a:noFill/>
          <a:ln w="50760">
            <a:solidFill>
              <a:srgbClr val="00B050"/>
            </a:solidFill>
            <a:round/>
            <a:tailEnd type="arrow" w="med" len="med"/>
          </a:ln>
          <a:effectLst>
            <a:outerShdw dist="37674" dir="2700000">
              <a:srgbClr val="000000">
                <a:alpha val="40000"/>
              </a:srgbClr>
            </a:outerShdw>
          </a:effectLst>
        </p:spPr>
        <p:style>
          <a:lnRef idx="0">
            <a:scrgbClr r="0" g="0" b="0"/>
          </a:lnRef>
          <a:fillRef idx="0">
            <a:scrgbClr r="0" g="0" b="0"/>
          </a:fillRef>
          <a:effectRef idx="0">
            <a:scrgbClr r="0" g="0" b="0"/>
          </a:effectRef>
          <a:fontRef idx="minor"/>
        </p:style>
      </p:sp>
      <p:sp>
        <p:nvSpPr>
          <p:cNvPr id="285" name="CustomShape 8"/>
          <p:cNvSpPr/>
          <p:nvPr/>
        </p:nvSpPr>
        <p:spPr>
          <a:xfrm>
            <a:off x="1512000" y="1773000"/>
            <a:ext cx="936000" cy="359640"/>
          </a:xfrm>
          <a:custGeom>
            <a:avLst/>
            <a:gdLst/>
            <a:ahLst/>
            <a:cxnLst/>
            <a:rect l="l" t="t" r="r" b="b"/>
            <a:pathLst>
              <a:path w="21600" h="21600">
                <a:moveTo>
                  <a:pt x="0" y="0"/>
                </a:moveTo>
                <a:lnTo>
                  <a:pt x="21600" y="21600"/>
                </a:lnTo>
              </a:path>
            </a:pathLst>
          </a:custGeom>
          <a:noFill/>
          <a:ln w="50760">
            <a:solidFill>
              <a:srgbClr val="00B050"/>
            </a:solidFill>
            <a:round/>
            <a:tailEnd type="arrow" w="med" len="med"/>
          </a:ln>
          <a:effectLst>
            <a:outerShdw dist="37674" dir="2700000">
              <a:srgbClr val="000000">
                <a:alpha val="40000"/>
              </a:srgbClr>
            </a:outerShdw>
          </a:effectLst>
        </p:spPr>
        <p:style>
          <a:lnRef idx="0">
            <a:scrgbClr r="0" g="0" b="0"/>
          </a:lnRef>
          <a:fillRef idx="0">
            <a:scrgbClr r="0" g="0" b="0"/>
          </a:fillRef>
          <a:effectRef idx="0">
            <a:scrgbClr r="0" g="0" b="0"/>
          </a:effectRef>
          <a:fontRef idx="minor"/>
        </p:style>
      </p:sp>
      <p:sp>
        <p:nvSpPr>
          <p:cNvPr id="286" name="CustomShape 9"/>
          <p:cNvSpPr/>
          <p:nvPr/>
        </p:nvSpPr>
        <p:spPr>
          <a:xfrm flipH="1">
            <a:off x="5256000" y="1244160"/>
            <a:ext cx="533520" cy="915840"/>
          </a:xfrm>
          <a:custGeom>
            <a:avLst/>
            <a:gdLst/>
            <a:ahLst/>
            <a:cxnLst/>
            <a:rect l="l" t="t" r="r" b="b"/>
            <a:pathLst>
              <a:path w="21600" h="21600">
                <a:moveTo>
                  <a:pt x="0" y="0"/>
                </a:moveTo>
                <a:lnTo>
                  <a:pt x="21600" y="21600"/>
                </a:lnTo>
              </a:path>
            </a:pathLst>
          </a:custGeom>
          <a:noFill/>
          <a:ln w="50760">
            <a:solidFill>
              <a:srgbClr val="00B050"/>
            </a:solidFill>
            <a:round/>
            <a:tailEnd type="arrow" w="med" len="med"/>
          </a:ln>
          <a:effectLst>
            <a:outerShdw dist="37674" dir="2700000">
              <a:srgbClr val="000000">
                <a:alpha val="40000"/>
              </a:srgbClr>
            </a:outerShdw>
          </a:effectLst>
        </p:spPr>
        <p:style>
          <a:lnRef idx="0">
            <a:scrgbClr r="0" g="0" b="0"/>
          </a:lnRef>
          <a:fillRef idx="0">
            <a:scrgbClr r="0" g="0" b="0"/>
          </a:fillRef>
          <a:effectRef idx="0">
            <a:scrgbClr r="0" g="0" b="0"/>
          </a:effectRef>
          <a:fontRef idx="minor"/>
        </p:style>
      </p:sp>
      <p:sp>
        <p:nvSpPr>
          <p:cNvPr id="287" name="CustomShape 10"/>
          <p:cNvSpPr/>
          <p:nvPr/>
        </p:nvSpPr>
        <p:spPr>
          <a:xfrm>
            <a:off x="7236360" y="2139840"/>
            <a:ext cx="360" cy="287640"/>
          </a:xfrm>
          <a:custGeom>
            <a:avLst/>
            <a:gdLst/>
            <a:ahLst/>
            <a:cxnLst/>
            <a:rect l="l" t="t" r="r" b="b"/>
            <a:pathLst>
              <a:path w="21600" h="21600">
                <a:moveTo>
                  <a:pt x="0" y="0"/>
                </a:moveTo>
                <a:lnTo>
                  <a:pt x="21600" y="21600"/>
                </a:lnTo>
              </a:path>
            </a:pathLst>
          </a:custGeom>
          <a:noFill/>
          <a:ln w="50760">
            <a:solidFill>
              <a:srgbClr val="00B050"/>
            </a:solidFill>
            <a:round/>
            <a:tailEnd type="arrow" w="med" len="med"/>
          </a:ln>
          <a:effectLst>
            <a:outerShdw dist="37674" dir="2700000">
              <a:srgbClr val="000000">
                <a:alpha val="40000"/>
              </a:srgbClr>
            </a:outerShdw>
          </a:effectLst>
        </p:spPr>
        <p:style>
          <a:lnRef idx="0">
            <a:scrgbClr r="0" g="0" b="0"/>
          </a:lnRef>
          <a:fillRef idx="0">
            <a:scrgbClr r="0" g="0" b="0"/>
          </a:fillRef>
          <a:effectRef idx="0">
            <a:scrgbClr r="0" g="0" b="0"/>
          </a:effectRef>
          <a:fontRef idx="minor"/>
        </p:style>
      </p:sp>
      <p:sp>
        <p:nvSpPr>
          <p:cNvPr id="288" name="CustomShape 11"/>
          <p:cNvSpPr/>
          <p:nvPr/>
        </p:nvSpPr>
        <p:spPr>
          <a:xfrm flipV="1">
            <a:off x="8244360" y="3179160"/>
            <a:ext cx="360" cy="688320"/>
          </a:xfrm>
          <a:custGeom>
            <a:avLst/>
            <a:gdLst/>
            <a:ahLst/>
            <a:cxnLst/>
            <a:rect l="l" t="t" r="r" b="b"/>
            <a:pathLst>
              <a:path w="21600" h="21600">
                <a:moveTo>
                  <a:pt x="0" y="0"/>
                </a:moveTo>
                <a:lnTo>
                  <a:pt x="21600" y="21600"/>
                </a:lnTo>
              </a:path>
            </a:pathLst>
          </a:custGeom>
          <a:noFill/>
          <a:ln w="50760">
            <a:solidFill>
              <a:srgbClr val="00B050"/>
            </a:solidFill>
            <a:round/>
            <a:tailEnd type="arrow" w="med" len="med"/>
          </a:ln>
          <a:effectLst>
            <a:outerShdw dist="37674" dir="2700000">
              <a:srgbClr val="000000">
                <a:alpha val="40000"/>
              </a:srgbClr>
            </a:outerShdw>
          </a:effectLst>
        </p:spPr>
        <p:style>
          <a:lnRef idx="0">
            <a:scrgbClr r="0" g="0" b="0"/>
          </a:lnRef>
          <a:fillRef idx="0">
            <a:scrgbClr r="0" g="0" b="0"/>
          </a:fillRef>
          <a:effectRef idx="0">
            <a:scrgbClr r="0" g="0" b="0"/>
          </a:effectRef>
          <a:fontRef idx="minor"/>
        </p:style>
      </p:sp>
      <p:sp>
        <p:nvSpPr>
          <p:cNvPr id="289" name="CustomShape 12"/>
          <p:cNvSpPr/>
          <p:nvPr/>
        </p:nvSpPr>
        <p:spPr>
          <a:xfrm>
            <a:off x="2411640" y="4659840"/>
            <a:ext cx="2160000" cy="364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GB" sz="1800" b="0" strike="noStrike" spc="-1">
                <a:solidFill>
                  <a:srgbClr val="000000"/>
                </a:solidFill>
                <a:uFill>
                  <a:solidFill>
                    <a:srgbClr val="FFFFFF"/>
                  </a:solidFill>
                </a:uFill>
                <a:latin typeface="Calibri"/>
              </a:rPr>
              <a:t>Digital Porten</a:t>
            </a:r>
            <a:endParaRPr lang="en-GB" sz="1800" b="0" strike="noStrike" spc="-1">
              <a:solidFill>
                <a:srgbClr val="000000"/>
              </a:solidFill>
              <a:uFill>
                <a:solidFill>
                  <a:srgbClr val="FFFFFF"/>
                </a:solidFill>
              </a:uFill>
              <a:latin typeface="Arial"/>
            </a:endParaRPr>
          </a:p>
        </p:txBody>
      </p:sp>
      <p:sp>
        <p:nvSpPr>
          <p:cNvPr id="290" name="CustomShape 13"/>
          <p:cNvSpPr/>
          <p:nvPr/>
        </p:nvSpPr>
        <p:spPr>
          <a:xfrm rot="5400000">
            <a:off x="3240000" y="3384000"/>
            <a:ext cx="287640" cy="2304000"/>
          </a:xfrm>
          <a:prstGeom prst="rightBrace">
            <a:avLst>
              <a:gd name="adj1" fmla="val 8333"/>
              <a:gd name="adj2" fmla="val 50000"/>
            </a:avLst>
          </a:prstGeom>
          <a:noFill/>
          <a:ln w="50760">
            <a:solidFill>
              <a:srgbClr val="00CC66"/>
            </a:solidFill>
            <a:round/>
          </a:ln>
          <a:effectLst>
            <a:outerShdw dist="37674" dir="2700000">
              <a:srgbClr val="000000">
                <a:alpha val="40000"/>
              </a:srgbClr>
            </a:outerShdw>
          </a:effectLst>
        </p:spPr>
        <p:style>
          <a:lnRef idx="0">
            <a:scrgbClr r="0" g="0" b="0"/>
          </a:lnRef>
          <a:fillRef idx="0">
            <a:scrgbClr r="0" g="0" b="0"/>
          </a:fillRef>
          <a:effectRef idx="0">
            <a:scrgbClr r="0" g="0" b="0"/>
          </a:effectRef>
          <a:fontRef idx="minor"/>
        </p:style>
      </p:sp>
      <p:sp>
        <p:nvSpPr>
          <p:cNvPr id="291" name="CustomShape 14"/>
          <p:cNvSpPr/>
          <p:nvPr/>
        </p:nvSpPr>
        <p:spPr>
          <a:xfrm rot="16200000">
            <a:off x="2789640" y="1071360"/>
            <a:ext cx="287640" cy="1115280"/>
          </a:xfrm>
          <a:prstGeom prst="rightBrace">
            <a:avLst>
              <a:gd name="adj1" fmla="val 8333"/>
              <a:gd name="adj2" fmla="val 50000"/>
            </a:avLst>
          </a:prstGeom>
          <a:noFill/>
          <a:ln w="50760">
            <a:solidFill>
              <a:srgbClr val="00CC66"/>
            </a:solidFill>
            <a:round/>
          </a:ln>
          <a:effectLst>
            <a:outerShdw dist="37674" dir="2700000">
              <a:srgbClr val="000000">
                <a:alpha val="40000"/>
              </a:srgbClr>
            </a:outerShdw>
          </a:effectLst>
        </p:spPr>
        <p:style>
          <a:lnRef idx="0">
            <a:scrgbClr r="0" g="0" b="0"/>
          </a:lnRef>
          <a:fillRef idx="0">
            <a:scrgbClr r="0" g="0" b="0"/>
          </a:fillRef>
          <a:effectRef idx="0">
            <a:scrgbClr r="0" g="0" b="0"/>
          </a:effectRef>
          <a:fontRef idx="minor"/>
        </p:style>
      </p:sp>
      <p:sp>
        <p:nvSpPr>
          <p:cNvPr id="292" name="CustomShape 15"/>
          <p:cNvSpPr/>
          <p:nvPr/>
        </p:nvSpPr>
        <p:spPr>
          <a:xfrm>
            <a:off x="1872000" y="1080000"/>
            <a:ext cx="3312000" cy="562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GB" sz="1800" b="0" strike="noStrike" spc="-1">
                <a:solidFill>
                  <a:srgbClr val="000000"/>
                </a:solidFill>
                <a:uFill>
                  <a:solidFill>
                    <a:srgbClr val="FFFFFF"/>
                  </a:solidFill>
                </a:uFill>
                <a:latin typeface="Calibri"/>
              </a:rPr>
              <a:t>Analoge Porten </a:t>
            </a:r>
            <a:r>
              <a:rPr lang="en-GB" sz="1300" b="0" strike="noStrike" spc="-1">
                <a:solidFill>
                  <a:srgbClr val="000000"/>
                </a:solidFill>
                <a:uFill>
                  <a:solidFill>
                    <a:srgbClr val="FFFFFF"/>
                  </a:solidFill>
                </a:uFill>
                <a:latin typeface="Calibri"/>
              </a:rPr>
              <a:t>(die meisten können auch als digitale Porten verwendet werden)</a:t>
            </a:r>
            <a:endParaRPr lang="en-GB" sz="1300" b="0" strike="noStrike" spc="-1">
              <a:solidFill>
                <a:srgbClr val="000000"/>
              </a:solidFill>
              <a:uFill>
                <a:solidFill>
                  <a:srgbClr val="FFFFFF"/>
                </a:solidFill>
              </a:uFill>
              <a:latin typeface="Arial"/>
            </a:endParaRPr>
          </a:p>
        </p:txBody>
      </p:sp>
      <p:sp>
        <p:nvSpPr>
          <p:cNvPr id="293" name="CustomShape 16"/>
          <p:cNvSpPr/>
          <p:nvPr/>
        </p:nvSpPr>
        <p:spPr>
          <a:xfrm>
            <a:off x="6804360" y="4227840"/>
            <a:ext cx="1439640" cy="364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GB" sz="1800" b="0" strike="noStrike" spc="-1">
                <a:solidFill>
                  <a:srgbClr val="000000"/>
                </a:solidFill>
                <a:uFill>
                  <a:solidFill>
                    <a:srgbClr val="FFFFFF"/>
                  </a:solidFill>
                </a:uFill>
                <a:latin typeface="Calibri"/>
              </a:rPr>
              <a:t>Reset Taster</a:t>
            </a:r>
            <a:endParaRPr lang="en-GB" sz="1800" b="0" strike="noStrike" spc="-1">
              <a:solidFill>
                <a:srgbClr val="000000"/>
              </a:solidFill>
              <a:uFill>
                <a:solidFill>
                  <a:srgbClr val="FFFFFF"/>
                </a:solidFill>
              </a:uFill>
              <a:latin typeface="Arial"/>
            </a:endParaRPr>
          </a:p>
        </p:txBody>
      </p:sp>
      <p:sp>
        <p:nvSpPr>
          <p:cNvPr id="294" name="CustomShape 17"/>
          <p:cNvSpPr/>
          <p:nvPr/>
        </p:nvSpPr>
        <p:spPr>
          <a:xfrm flipV="1">
            <a:off x="6876360" y="3140640"/>
            <a:ext cx="360" cy="1151640"/>
          </a:xfrm>
          <a:custGeom>
            <a:avLst/>
            <a:gdLst/>
            <a:ahLst/>
            <a:cxnLst/>
            <a:rect l="l" t="t" r="r" b="b"/>
            <a:pathLst>
              <a:path w="21600" h="21600">
                <a:moveTo>
                  <a:pt x="0" y="0"/>
                </a:moveTo>
                <a:lnTo>
                  <a:pt x="21600" y="21600"/>
                </a:lnTo>
              </a:path>
            </a:pathLst>
          </a:custGeom>
          <a:noFill/>
          <a:ln w="50760">
            <a:solidFill>
              <a:srgbClr val="00B050"/>
            </a:solidFill>
            <a:round/>
            <a:tailEnd type="arrow" w="med" len="med"/>
          </a:ln>
          <a:effectLst>
            <a:outerShdw dist="37674" dir="2700000">
              <a:srgbClr val="000000">
                <a:alpha val="40000"/>
              </a:srgbClr>
            </a:outerShdw>
          </a:effectLst>
        </p:spPr>
        <p:style>
          <a:lnRef idx="0">
            <a:scrgbClr r="0" g="0" b="0"/>
          </a:lnRef>
          <a:fillRef idx="0">
            <a:scrgbClr r="0" g="0" b="0"/>
          </a:fillRef>
          <a:effectRef idx="0">
            <a:scrgbClr r="0" g="0" b="0"/>
          </a:effectRef>
          <a:fontRef idx="minor"/>
        </p:style>
      </p:sp>
      <p:sp>
        <p:nvSpPr>
          <p:cNvPr id="295" name="CustomShape 18"/>
          <p:cNvSpPr/>
          <p:nvPr/>
        </p:nvSpPr>
        <p:spPr>
          <a:xfrm>
            <a:off x="5796000" y="699480"/>
            <a:ext cx="1439640" cy="364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GB" sz="1800" b="0" strike="noStrike" spc="-1">
                <a:solidFill>
                  <a:srgbClr val="000000"/>
                </a:solidFill>
                <a:uFill>
                  <a:solidFill>
                    <a:srgbClr val="FFFFFF"/>
                  </a:solidFill>
                </a:uFill>
                <a:latin typeface="Calibri"/>
              </a:rPr>
              <a:t>Reset Taster</a:t>
            </a:r>
            <a:endParaRPr lang="en-GB" sz="1800" b="0" strike="noStrike" spc="-1">
              <a:solidFill>
                <a:srgbClr val="000000"/>
              </a:solidFill>
              <a:uFill>
                <a:solidFill>
                  <a:srgbClr val="FFFFFF"/>
                </a:solidFill>
              </a:uFill>
              <a:latin typeface="Arial"/>
            </a:endParaRPr>
          </a:p>
        </p:txBody>
      </p:sp>
      <p:sp>
        <p:nvSpPr>
          <p:cNvPr id="296" name="CustomShape 19"/>
          <p:cNvSpPr/>
          <p:nvPr/>
        </p:nvSpPr>
        <p:spPr>
          <a:xfrm flipH="1">
            <a:off x="4492800" y="936000"/>
            <a:ext cx="1338120" cy="842760"/>
          </a:xfrm>
          <a:custGeom>
            <a:avLst/>
            <a:gdLst/>
            <a:ahLst/>
            <a:cxnLst/>
            <a:rect l="l" t="t" r="r" b="b"/>
            <a:pathLst>
              <a:path w="21600" h="21600">
                <a:moveTo>
                  <a:pt x="0" y="0"/>
                </a:moveTo>
                <a:lnTo>
                  <a:pt x="21600" y="21600"/>
                </a:lnTo>
              </a:path>
            </a:pathLst>
          </a:custGeom>
          <a:noFill/>
          <a:ln w="50760">
            <a:solidFill>
              <a:srgbClr val="00B050"/>
            </a:solidFill>
            <a:round/>
            <a:tailEnd type="arrow" w="med" len="med"/>
          </a:ln>
          <a:effectLst>
            <a:outerShdw dist="37674" dir="2700000">
              <a:srgbClr val="000000">
                <a:alpha val="40000"/>
              </a:srgbClr>
            </a:outerShdw>
          </a:effectLst>
        </p:spPr>
        <p:style>
          <a:lnRef idx="0">
            <a:scrgbClr r="0" g="0" b="0"/>
          </a:lnRef>
          <a:fillRef idx="0">
            <a:scrgbClr r="0" g="0" b="0"/>
          </a:fillRef>
          <a:effectRef idx="0">
            <a:scrgbClr r="0" g="0" b="0"/>
          </a:effectRef>
          <a:fontRef idx="minor"/>
        </p:style>
      </p:sp>
      <p:sp>
        <p:nvSpPr>
          <p:cNvPr id="297" name="TextShape 20"/>
          <p:cNvSpPr txBox="1"/>
          <p:nvPr/>
        </p:nvSpPr>
        <p:spPr>
          <a:xfrm>
            <a:off x="8172360" y="4767120"/>
            <a:ext cx="514080" cy="273600"/>
          </a:xfrm>
          <a:prstGeom prst="rect">
            <a:avLst/>
          </a:prstGeom>
          <a:noFill/>
          <a:ln>
            <a:noFill/>
          </a:ln>
        </p:spPr>
        <p:txBody>
          <a:bodyPr anchor="ctr"/>
          <a:lstStyle/>
          <a:p>
            <a:pPr algn="r">
              <a:lnSpc>
                <a:spcPct val="100000"/>
              </a:lnSpc>
            </a:pPr>
            <a:fld id="{66C28B4E-B3B4-4DDC-A863-3105EEC59966}" type="slidenum">
              <a:rPr lang="en-GB" sz="1200" b="0" strike="noStrike" spc="-1">
                <a:solidFill>
                  <a:srgbClr val="8B8B8B"/>
                </a:solidFill>
                <a:uFill>
                  <a:solidFill>
                    <a:srgbClr val="FFFFFF"/>
                  </a:solidFill>
                </a:uFill>
                <a:latin typeface="Calibri"/>
              </a:rPr>
              <a:pPr algn="r">
                <a:lnSpc>
                  <a:spcPct val="100000"/>
                </a:lnSpc>
              </a:pPr>
              <a:t>14</a:t>
            </a:fld>
            <a:endParaRPr lang="en-GB" sz="1200" b="0" strike="noStrike" spc="-1">
              <a:solidFill>
                <a:srgbClr val="000000"/>
              </a:solidFill>
              <a:uFill>
                <a:solidFill>
                  <a:srgbClr val="FFFFFF"/>
                </a:solidFill>
              </a:uFill>
              <a:latin typeface="Times New Roman"/>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298" name="TextShape 1"/>
          <p:cNvSpPr txBox="1"/>
          <p:nvPr/>
        </p:nvSpPr>
        <p:spPr>
          <a:xfrm>
            <a:off x="457200" y="123480"/>
            <a:ext cx="8229240" cy="1079640"/>
          </a:xfrm>
          <a:prstGeom prst="rect">
            <a:avLst/>
          </a:prstGeom>
          <a:noFill/>
          <a:ln>
            <a:noFill/>
          </a:ln>
        </p:spPr>
        <p:txBody>
          <a:bodyPr anchor="ctr">
            <a:normAutofit/>
          </a:bodyPr>
          <a:lstStyle/>
          <a:p>
            <a:pPr>
              <a:lnSpc>
                <a:spcPct val="100000"/>
              </a:lnSpc>
            </a:pPr>
            <a:r>
              <a:rPr lang="nl-NL" sz="4400" b="0" strike="noStrike" spc="-1">
                <a:solidFill>
                  <a:srgbClr val="000000"/>
                </a:solidFill>
                <a:uFill>
                  <a:solidFill>
                    <a:srgbClr val="FFFFFF"/>
                  </a:solidFill>
                </a:uFill>
                <a:latin typeface="Calibri"/>
              </a:rPr>
              <a:t>Wie das letzte Brett aussieht ...</a:t>
            </a:r>
          </a:p>
        </p:txBody>
      </p:sp>
      <p:sp>
        <p:nvSpPr>
          <p:cNvPr id="299" name="TextShape 2"/>
          <p:cNvSpPr txBox="1"/>
          <p:nvPr/>
        </p:nvSpPr>
        <p:spPr>
          <a:xfrm>
            <a:off x="8172360" y="4767120"/>
            <a:ext cx="514080" cy="273600"/>
          </a:xfrm>
          <a:prstGeom prst="rect">
            <a:avLst/>
          </a:prstGeom>
          <a:noFill/>
          <a:ln>
            <a:noFill/>
          </a:ln>
        </p:spPr>
        <p:txBody>
          <a:bodyPr anchor="ctr"/>
          <a:lstStyle/>
          <a:p>
            <a:pPr algn="r">
              <a:lnSpc>
                <a:spcPct val="100000"/>
              </a:lnSpc>
            </a:pPr>
            <a:fld id="{BA0F4662-D513-4C99-B9EC-755BD3C032CB}" type="slidenum">
              <a:rPr lang="en-GB" sz="1200" b="0" strike="noStrike" spc="-1">
                <a:solidFill>
                  <a:srgbClr val="8B8B8B"/>
                </a:solidFill>
                <a:uFill>
                  <a:solidFill>
                    <a:srgbClr val="FFFFFF"/>
                  </a:solidFill>
                </a:uFill>
                <a:latin typeface="Calibri"/>
              </a:rPr>
              <a:pPr algn="r">
                <a:lnSpc>
                  <a:spcPct val="100000"/>
                </a:lnSpc>
              </a:pPr>
              <a:t>15</a:t>
            </a:fld>
            <a:endParaRPr lang="en-GB" sz="1200" b="0" strike="noStrike" spc="-1">
              <a:solidFill>
                <a:srgbClr val="000000"/>
              </a:solidFill>
              <a:uFill>
                <a:solidFill>
                  <a:srgbClr val="FFFFFF"/>
                </a:solidFill>
              </a:uFill>
              <a:latin typeface="Times New Roman"/>
            </a:endParaRPr>
          </a:p>
        </p:txBody>
      </p:sp>
      <p:pic>
        <p:nvPicPr>
          <p:cNvPr id="300" name="Picture 2"/>
          <p:cNvPicPr/>
          <p:nvPr/>
        </p:nvPicPr>
        <p:blipFill>
          <a:blip r:embed="rId3" cstate="print"/>
          <a:stretch/>
        </p:blipFill>
        <p:spPr>
          <a:xfrm>
            <a:off x="467640" y="930960"/>
            <a:ext cx="5616360" cy="4212000"/>
          </a:xfrm>
          <a:prstGeom prst="rect">
            <a:avLst/>
          </a:prstGeom>
          <a:ln>
            <a:noFill/>
          </a:ln>
        </p:spPr>
      </p:pic>
      <p:sp>
        <p:nvSpPr>
          <p:cNvPr id="301" name="CustomShape 3"/>
          <p:cNvSpPr/>
          <p:nvPr/>
        </p:nvSpPr>
        <p:spPr>
          <a:xfrm>
            <a:off x="6588360" y="1635480"/>
            <a:ext cx="2232000" cy="821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GB" sz="2400" b="0" strike="noStrike" spc="-1">
                <a:solidFill>
                  <a:srgbClr val="000000"/>
                </a:solidFill>
                <a:uFill>
                  <a:solidFill>
                    <a:srgbClr val="FFFFFF"/>
                  </a:solidFill>
                </a:uFill>
                <a:latin typeface="Calibri"/>
              </a:rPr>
              <a:t>… am Ende der Einsteigerkurs</a:t>
            </a:r>
            <a:endParaRPr lang="en-GB" sz="2400" b="0" strike="noStrike" spc="-1">
              <a:solidFill>
                <a:srgbClr val="000000"/>
              </a:solidFill>
              <a:uFill>
                <a:solidFill>
                  <a:srgbClr val="FFFFFF"/>
                </a:solidFill>
              </a:uFill>
              <a:latin typeface="Arial"/>
            </a:endParaRPr>
          </a:p>
        </p:txBody>
      </p:sp>
      <p:sp>
        <p:nvSpPr>
          <p:cNvPr id="302" name="CustomShape 4"/>
          <p:cNvSpPr/>
          <p:nvPr/>
        </p:nvSpPr>
        <p:spPr>
          <a:xfrm>
            <a:off x="2051640" y="1563480"/>
            <a:ext cx="2520000" cy="1583640"/>
          </a:xfrm>
          <a:prstGeom prst="roundRect">
            <a:avLst>
              <a:gd name="adj" fmla="val 16667"/>
            </a:avLst>
          </a:prstGeom>
          <a:solidFill>
            <a:srgbClr val="4F81BD"/>
          </a:solidFill>
          <a:ln w="25560">
            <a:solidFill>
              <a:srgbClr val="3A5F8B"/>
            </a:solidFill>
            <a:round/>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GB" sz="1800" b="0" strike="noStrike" spc="-1">
                <a:solidFill>
                  <a:srgbClr val="FFFFFF"/>
                </a:solidFill>
                <a:uFill>
                  <a:solidFill>
                    <a:srgbClr val="FFFFFF"/>
                  </a:solidFill>
                </a:uFill>
                <a:latin typeface="Calibri"/>
              </a:rPr>
              <a:t>Anderes Bild gemacht werden</a:t>
            </a:r>
            <a:endParaRPr lang="en-GB" sz="1800" b="0" strike="noStrike" spc="-1">
              <a:solidFill>
                <a:srgbClr val="000000"/>
              </a:solidFill>
              <a:uFill>
                <a:solidFill>
                  <a:srgbClr val="FFFFFF"/>
                </a:solidFill>
              </a:uFill>
              <a:latin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303" name="TextShape 1"/>
          <p:cNvSpPr txBox="1"/>
          <p:nvPr/>
        </p:nvSpPr>
        <p:spPr>
          <a:xfrm>
            <a:off x="457200" y="123480"/>
            <a:ext cx="8506800" cy="792086"/>
          </a:xfrm>
          <a:prstGeom prst="rect">
            <a:avLst/>
          </a:prstGeom>
          <a:noFill/>
          <a:ln>
            <a:noFill/>
          </a:ln>
        </p:spPr>
        <p:txBody>
          <a:bodyPr anchor="ctr">
            <a:normAutofit/>
          </a:bodyPr>
          <a:lstStyle/>
          <a:p>
            <a:pPr>
              <a:lnSpc>
                <a:spcPct val="100000"/>
              </a:lnSpc>
            </a:pPr>
            <a:r>
              <a:rPr lang="nl-NL" sz="4400" b="0" strike="noStrike" spc="-1" dirty="0">
                <a:solidFill>
                  <a:srgbClr val="000000"/>
                </a:solidFill>
                <a:uFill>
                  <a:solidFill>
                    <a:srgbClr val="FFFFFF"/>
                  </a:solidFill>
                </a:uFill>
                <a:latin typeface="Calibri"/>
              </a:rPr>
              <a:t>… </a:t>
            </a:r>
            <a:r>
              <a:rPr lang="nl-NL" sz="4400" b="0" strike="noStrike" spc="-1" dirty="0" err="1">
                <a:solidFill>
                  <a:srgbClr val="000000"/>
                </a:solidFill>
                <a:uFill>
                  <a:solidFill>
                    <a:srgbClr val="FFFFFF"/>
                  </a:solidFill>
                </a:uFill>
                <a:latin typeface="Calibri"/>
              </a:rPr>
              <a:t>am</a:t>
            </a:r>
            <a:r>
              <a:rPr lang="nl-NL" sz="4400" b="0" strike="noStrike" spc="-1" dirty="0">
                <a:solidFill>
                  <a:srgbClr val="000000"/>
                </a:solidFill>
                <a:uFill>
                  <a:solidFill>
                    <a:srgbClr val="FFFFFF"/>
                  </a:solidFill>
                </a:uFill>
                <a:latin typeface="Calibri"/>
              </a:rPr>
              <a:t> Ende der </a:t>
            </a:r>
            <a:r>
              <a:rPr lang="nl-NL" sz="4400" b="0" strike="noStrike" spc="-1" dirty="0" err="1">
                <a:solidFill>
                  <a:srgbClr val="000000"/>
                </a:solidFill>
                <a:uFill>
                  <a:solidFill>
                    <a:srgbClr val="FFFFFF"/>
                  </a:solidFill>
                </a:uFill>
                <a:latin typeface="Calibri"/>
              </a:rPr>
              <a:t>Zwischenstufe</a:t>
            </a:r>
            <a:r>
              <a:rPr lang="nl-NL" sz="4400" b="0" strike="noStrike" spc="-1" dirty="0">
                <a:solidFill>
                  <a:srgbClr val="000000"/>
                </a:solidFill>
                <a:uFill>
                  <a:solidFill>
                    <a:srgbClr val="FFFFFF"/>
                  </a:solidFill>
                </a:uFill>
                <a:latin typeface="Calibri"/>
              </a:rPr>
              <a:t> …</a:t>
            </a:r>
          </a:p>
        </p:txBody>
      </p:sp>
      <p:sp>
        <p:nvSpPr>
          <p:cNvPr id="304" name="TextShape 2"/>
          <p:cNvSpPr txBox="1"/>
          <p:nvPr/>
        </p:nvSpPr>
        <p:spPr>
          <a:xfrm>
            <a:off x="8172360" y="4767120"/>
            <a:ext cx="514080" cy="273600"/>
          </a:xfrm>
          <a:prstGeom prst="rect">
            <a:avLst/>
          </a:prstGeom>
          <a:noFill/>
          <a:ln>
            <a:noFill/>
          </a:ln>
        </p:spPr>
        <p:txBody>
          <a:bodyPr anchor="ctr"/>
          <a:lstStyle/>
          <a:p>
            <a:pPr algn="r">
              <a:lnSpc>
                <a:spcPct val="100000"/>
              </a:lnSpc>
            </a:pPr>
            <a:fld id="{871E1BDF-5AC9-43D4-AA21-643DCDB6231F}" type="slidenum">
              <a:rPr lang="en-GB" sz="1200" b="0" strike="noStrike" spc="-1">
                <a:solidFill>
                  <a:srgbClr val="8B8B8B"/>
                </a:solidFill>
                <a:uFill>
                  <a:solidFill>
                    <a:srgbClr val="FFFFFF"/>
                  </a:solidFill>
                </a:uFill>
                <a:latin typeface="Calibri"/>
              </a:rPr>
              <a:pPr algn="r">
                <a:lnSpc>
                  <a:spcPct val="100000"/>
                </a:lnSpc>
              </a:pPr>
              <a:t>16</a:t>
            </a:fld>
            <a:endParaRPr lang="en-GB" sz="1200" b="0" strike="noStrike" spc="-1">
              <a:solidFill>
                <a:srgbClr val="000000"/>
              </a:solidFill>
              <a:uFill>
                <a:solidFill>
                  <a:srgbClr val="FFFFFF"/>
                </a:solidFill>
              </a:uFill>
              <a:latin typeface="Times New Roman"/>
            </a:endParaRPr>
          </a:p>
        </p:txBody>
      </p:sp>
      <p:pic>
        <p:nvPicPr>
          <p:cNvPr id="305" name="Picture 2"/>
          <p:cNvPicPr/>
          <p:nvPr/>
        </p:nvPicPr>
        <p:blipFill>
          <a:blip r:embed="rId3" cstate="print"/>
          <a:stretch/>
        </p:blipFill>
        <p:spPr>
          <a:xfrm>
            <a:off x="1979712" y="843558"/>
            <a:ext cx="5616360" cy="4212000"/>
          </a:xfrm>
          <a:prstGeom prst="rect">
            <a:avLst/>
          </a:prstGeom>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306" name="TextShape 1"/>
          <p:cNvSpPr txBox="1"/>
          <p:nvPr/>
        </p:nvSpPr>
        <p:spPr>
          <a:xfrm>
            <a:off x="457200" y="0"/>
            <a:ext cx="8229240" cy="1062720"/>
          </a:xfrm>
          <a:prstGeom prst="rect">
            <a:avLst/>
          </a:prstGeom>
          <a:noFill/>
          <a:ln>
            <a:noFill/>
          </a:ln>
        </p:spPr>
        <p:txBody>
          <a:bodyPr anchor="ctr">
            <a:normAutofit fontScale="85000" lnSpcReduction="20000"/>
          </a:bodyPr>
          <a:lstStyle/>
          <a:p>
            <a:pPr>
              <a:lnSpc>
                <a:spcPct val="100000"/>
              </a:lnSpc>
            </a:pPr>
            <a:r>
              <a:rPr lang="nl-NL" sz="4400" b="0" strike="noStrike" spc="-1">
                <a:solidFill>
                  <a:srgbClr val="000000"/>
                </a:solidFill>
                <a:uFill>
                  <a:solidFill>
                    <a:srgbClr val="FFFFFF"/>
                  </a:solidFill>
                </a:uFill>
                <a:latin typeface="Calibri"/>
              </a:rPr>
              <a:t>… und am Ende des fortgeschrittenen Niveaus</a:t>
            </a:r>
          </a:p>
        </p:txBody>
      </p:sp>
      <p:sp>
        <p:nvSpPr>
          <p:cNvPr id="307" name="TextShape 2"/>
          <p:cNvSpPr txBox="1"/>
          <p:nvPr/>
        </p:nvSpPr>
        <p:spPr>
          <a:xfrm>
            <a:off x="8172360" y="4767120"/>
            <a:ext cx="514080" cy="273600"/>
          </a:xfrm>
          <a:prstGeom prst="rect">
            <a:avLst/>
          </a:prstGeom>
          <a:noFill/>
          <a:ln>
            <a:noFill/>
          </a:ln>
        </p:spPr>
        <p:txBody>
          <a:bodyPr anchor="ctr"/>
          <a:lstStyle/>
          <a:p>
            <a:pPr algn="r">
              <a:lnSpc>
                <a:spcPct val="100000"/>
              </a:lnSpc>
            </a:pPr>
            <a:fld id="{1E431487-F7EA-4D23-9D6F-B61415EFC358}" type="slidenum">
              <a:rPr lang="en-GB" sz="1200" b="0" strike="noStrike" spc="-1">
                <a:solidFill>
                  <a:srgbClr val="8B8B8B"/>
                </a:solidFill>
                <a:uFill>
                  <a:solidFill>
                    <a:srgbClr val="FFFFFF"/>
                  </a:solidFill>
                </a:uFill>
                <a:latin typeface="Calibri"/>
              </a:rPr>
              <a:pPr algn="r">
                <a:lnSpc>
                  <a:spcPct val="100000"/>
                </a:lnSpc>
              </a:pPr>
              <a:t>17</a:t>
            </a:fld>
            <a:endParaRPr lang="en-GB" sz="1200" b="0" strike="noStrike" spc="-1">
              <a:solidFill>
                <a:srgbClr val="000000"/>
              </a:solidFill>
              <a:uFill>
                <a:solidFill>
                  <a:srgbClr val="FFFFFF"/>
                </a:solidFill>
              </a:uFill>
              <a:latin typeface="Times New Roman"/>
            </a:endParaRPr>
          </a:p>
        </p:txBody>
      </p:sp>
      <p:pic>
        <p:nvPicPr>
          <p:cNvPr id="308" name="Picture 2"/>
          <p:cNvPicPr/>
          <p:nvPr/>
        </p:nvPicPr>
        <p:blipFill>
          <a:blip r:embed="rId3" cstate="print"/>
          <a:stretch/>
        </p:blipFill>
        <p:spPr>
          <a:xfrm>
            <a:off x="2195736" y="987574"/>
            <a:ext cx="5202360" cy="4083480"/>
          </a:xfrm>
          <a:prstGeom prst="rect">
            <a:avLst/>
          </a:prstGeom>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 name="TextShape 1"/>
          <p:cNvSpPr txBox="1"/>
          <p:nvPr/>
        </p:nvSpPr>
        <p:spPr>
          <a:xfrm>
            <a:off x="685800" y="1597680"/>
            <a:ext cx="8062200" cy="1909800"/>
          </a:xfrm>
          <a:prstGeom prst="rect">
            <a:avLst/>
          </a:prstGeom>
          <a:noFill/>
          <a:ln>
            <a:noFill/>
          </a:ln>
        </p:spPr>
        <p:txBody>
          <a:bodyPr anchor="ctr">
            <a:normAutofit lnSpcReduction="10000"/>
          </a:bodyPr>
          <a:lstStyle/>
          <a:p>
            <a:pPr algn="ctr">
              <a:lnSpc>
                <a:spcPct val="100000"/>
              </a:lnSpc>
            </a:pPr>
            <a:r>
              <a:rPr lang="nl-NL" sz="4400" b="0" strike="noStrike" spc="-1">
                <a:solidFill>
                  <a:srgbClr val="FFFFFF"/>
                </a:solidFill>
                <a:uFill>
                  <a:solidFill>
                    <a:srgbClr val="FFFFFF"/>
                  </a:solidFill>
                </a:uFill>
                <a:latin typeface="Calibri"/>
              </a:rPr>
              <a:t>Teil 3: Laden der Skizze in den Arduino</a:t>
            </a:r>
            <a:r>
              <a:t/>
            </a:r>
            <a:br/>
            <a:r>
              <a:rPr lang="nl-NL" sz="4400" b="0" strike="noStrike" spc="-1">
                <a:solidFill>
                  <a:srgbClr val="FFFFFF"/>
                </a:solidFill>
                <a:uFill>
                  <a:solidFill>
                    <a:srgbClr val="FFFFFF"/>
                  </a:solidFill>
                </a:uFill>
                <a:latin typeface="Calibri"/>
              </a:rPr>
              <a:t>(wahlweise)</a:t>
            </a:r>
            <a:endParaRPr lang="nl-NL" sz="4400" b="0" strike="noStrike" spc="-1">
              <a:solidFill>
                <a:srgbClr val="000000"/>
              </a:solidFill>
              <a:uFill>
                <a:solidFill>
                  <a:srgbClr val="FFFFFF"/>
                </a:solidFill>
              </a:uFill>
              <a:latin typeface="Calibri"/>
            </a:endParaRPr>
          </a:p>
        </p:txBody>
      </p:sp>
      <p:sp>
        <p:nvSpPr>
          <p:cNvPr id="310" name="TextShape 2"/>
          <p:cNvSpPr txBox="1"/>
          <p:nvPr/>
        </p:nvSpPr>
        <p:spPr>
          <a:xfrm>
            <a:off x="8629560" y="4767120"/>
            <a:ext cx="514080" cy="274320"/>
          </a:xfrm>
          <a:prstGeom prst="rect">
            <a:avLst/>
          </a:prstGeom>
          <a:noFill/>
          <a:ln>
            <a:noFill/>
          </a:ln>
        </p:spPr>
        <p:txBody>
          <a:bodyPr anchor="ctr"/>
          <a:lstStyle/>
          <a:p>
            <a:pPr algn="r">
              <a:lnSpc>
                <a:spcPct val="100000"/>
              </a:lnSpc>
            </a:pPr>
            <a:fld id="{0329CA62-9DE6-408B-B81D-B22BCF10D1D2}" type="slidenum">
              <a:rPr lang="en-GB" sz="1200" b="0" strike="noStrike" spc="-1">
                <a:solidFill>
                  <a:srgbClr val="8B8B8B"/>
                </a:solidFill>
                <a:uFill>
                  <a:solidFill>
                    <a:srgbClr val="FFFFFF"/>
                  </a:solidFill>
                </a:uFill>
                <a:latin typeface="Calibri"/>
              </a:rPr>
              <a:pPr algn="r">
                <a:lnSpc>
                  <a:spcPct val="100000"/>
                </a:lnSpc>
              </a:pPr>
              <a:t>18</a:t>
            </a:fld>
            <a:endParaRPr lang="en-GB" sz="1200" b="0" strike="noStrike" spc="-1">
              <a:solidFill>
                <a:srgbClr val="000000"/>
              </a:solidFill>
              <a:uFill>
                <a:solidFill>
                  <a:srgbClr val="FFFFFF"/>
                </a:solidFill>
              </a:uFill>
              <a:latin typeface="Times New Roman"/>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1" name="TextShape 1"/>
          <p:cNvSpPr txBox="1"/>
          <p:nvPr/>
        </p:nvSpPr>
        <p:spPr>
          <a:xfrm>
            <a:off x="457200" y="0"/>
            <a:ext cx="8229240" cy="1062720"/>
          </a:xfrm>
          <a:prstGeom prst="rect">
            <a:avLst/>
          </a:prstGeom>
          <a:noFill/>
          <a:ln>
            <a:noFill/>
          </a:ln>
        </p:spPr>
        <p:txBody>
          <a:bodyPr anchor="ctr">
            <a:normAutofit fontScale="85000" lnSpcReduction="20000"/>
          </a:bodyPr>
          <a:lstStyle/>
          <a:p>
            <a:pPr>
              <a:lnSpc>
                <a:spcPct val="100000"/>
              </a:lnSpc>
            </a:pPr>
            <a:r>
              <a:rPr lang="nl-NL" sz="4400" b="0" strike="noStrike" spc="-1">
                <a:solidFill>
                  <a:srgbClr val="000000"/>
                </a:solidFill>
                <a:uFill>
                  <a:solidFill>
                    <a:srgbClr val="FFFFFF"/>
                  </a:solidFill>
                </a:uFill>
                <a:latin typeface="Calibri"/>
              </a:rPr>
              <a:t>Vorbereitung für die Programmierung des Arduino Nano</a:t>
            </a:r>
          </a:p>
        </p:txBody>
      </p:sp>
      <p:sp>
        <p:nvSpPr>
          <p:cNvPr id="312" name="TextShape 2"/>
          <p:cNvSpPr txBox="1"/>
          <p:nvPr/>
        </p:nvSpPr>
        <p:spPr>
          <a:xfrm>
            <a:off x="457200" y="1200240"/>
            <a:ext cx="8229240" cy="3394080"/>
          </a:xfrm>
          <a:prstGeom prst="rect">
            <a:avLst/>
          </a:prstGeom>
          <a:noFill/>
          <a:ln>
            <a:noFill/>
          </a:ln>
        </p:spPr>
        <p:txBody>
          <a:bodyPr/>
          <a:lstStyle/>
          <a:p>
            <a:pPr marL="179280" indent="-178920">
              <a:lnSpc>
                <a:spcPct val="100000"/>
              </a:lnSpc>
              <a:spcBef>
                <a:spcPts val="479"/>
              </a:spcBef>
              <a:buClr>
                <a:srgbClr val="000000"/>
              </a:buClr>
              <a:buFont typeface="Arial"/>
              <a:buChar char="•"/>
            </a:pPr>
            <a:r>
              <a:rPr lang="nl-NL" sz="2400" b="0" strike="noStrike" spc="-1">
                <a:solidFill>
                  <a:srgbClr val="000000"/>
                </a:solidFill>
                <a:uFill>
                  <a:solidFill>
                    <a:srgbClr val="FFFFFF"/>
                  </a:solidFill>
                </a:uFill>
                <a:latin typeface="Calibri"/>
              </a:rPr>
              <a:t>Der Arduino muss ein Programm ausführen (in Arduino-Begriffen: Skizze), damit er mit dem Raspberry Pi kommunizieren und die Nachrichten von scratchClient verstehen kann.</a:t>
            </a:r>
          </a:p>
          <a:p>
            <a:pPr marL="179280" indent="-178920">
              <a:lnSpc>
                <a:spcPct val="100000"/>
              </a:lnSpc>
              <a:spcBef>
                <a:spcPts val="479"/>
              </a:spcBef>
              <a:buClr>
                <a:srgbClr val="000000"/>
              </a:buClr>
              <a:buFont typeface="Arial"/>
              <a:buChar char="•"/>
            </a:pPr>
            <a:r>
              <a:rPr lang="nl-NL" sz="2400" b="0" strike="noStrike" spc="-1">
                <a:solidFill>
                  <a:srgbClr val="000000"/>
                </a:solidFill>
                <a:uFill>
                  <a:solidFill>
                    <a:srgbClr val="FFFFFF"/>
                  </a:solidFill>
                </a:uFill>
                <a:latin typeface="Calibri"/>
              </a:rPr>
              <a:t>Wir müssen damit anfangen.</a:t>
            </a:r>
          </a:p>
          <a:p>
            <a:pPr marL="864000" lvl="1" indent="-324000">
              <a:spcBef>
                <a:spcPts val="1134"/>
              </a:spcBef>
              <a:buClr>
                <a:srgbClr val="000000"/>
              </a:buClr>
              <a:buSzPct val="75000"/>
              <a:buFont typeface="Symbol" charset="2"/>
              <a:buChar char=""/>
            </a:pPr>
            <a:r>
              <a:rPr lang="nl-NL" sz="2400" b="0" strike="noStrike" spc="-1">
                <a:solidFill>
                  <a:srgbClr val="000000"/>
                </a:solidFill>
                <a:uFill>
                  <a:solidFill>
                    <a:srgbClr val="FFFFFF"/>
                  </a:solidFill>
                </a:uFill>
                <a:latin typeface="Calibri"/>
              </a:rPr>
              <a:t>Dies ist jedoch bereits geschehen, sodass Sie die nächste Folie überspringen können, es sei denn, Sie möchten es selbst ausprobieren.</a:t>
            </a:r>
          </a:p>
        </p:txBody>
      </p:sp>
      <p:sp>
        <p:nvSpPr>
          <p:cNvPr id="313" name="TextShape 3"/>
          <p:cNvSpPr txBox="1"/>
          <p:nvPr/>
        </p:nvSpPr>
        <p:spPr>
          <a:xfrm>
            <a:off x="8172360" y="4767120"/>
            <a:ext cx="514080" cy="273600"/>
          </a:xfrm>
          <a:prstGeom prst="rect">
            <a:avLst/>
          </a:prstGeom>
          <a:noFill/>
          <a:ln>
            <a:noFill/>
          </a:ln>
        </p:spPr>
        <p:txBody>
          <a:bodyPr anchor="ctr"/>
          <a:lstStyle/>
          <a:p>
            <a:pPr algn="r">
              <a:lnSpc>
                <a:spcPct val="100000"/>
              </a:lnSpc>
            </a:pPr>
            <a:fld id="{52E79A15-91DB-45FE-94E5-4C4BC9DF339C}" type="slidenum">
              <a:rPr lang="en-GB" sz="1200" b="0" strike="noStrike" spc="-1">
                <a:solidFill>
                  <a:srgbClr val="8B8B8B"/>
                </a:solidFill>
                <a:uFill>
                  <a:solidFill>
                    <a:srgbClr val="FFFFFF"/>
                  </a:solidFill>
                </a:uFill>
                <a:latin typeface="Calibri"/>
              </a:rPr>
              <a:pPr algn="r">
                <a:lnSpc>
                  <a:spcPct val="100000"/>
                </a:lnSpc>
              </a:pPr>
              <a:t>19</a:t>
            </a:fld>
            <a:endParaRPr lang="en-GB" sz="1200" b="0" strike="noStrike" spc="-1">
              <a:solidFill>
                <a:srgbClr val="000000"/>
              </a:solidFill>
              <a:uFill>
                <a:solidFill>
                  <a:srgbClr val="FFFFFF"/>
                </a:solidFill>
              </a:uFill>
              <a:latin typeface="Times New Roman"/>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 name="TextShape 1"/>
          <p:cNvSpPr txBox="1"/>
          <p:nvPr/>
        </p:nvSpPr>
        <p:spPr>
          <a:xfrm>
            <a:off x="685800" y="1597680"/>
            <a:ext cx="7772040" cy="1102320"/>
          </a:xfrm>
          <a:prstGeom prst="rect">
            <a:avLst/>
          </a:prstGeom>
          <a:noFill/>
          <a:ln>
            <a:noFill/>
          </a:ln>
        </p:spPr>
        <p:txBody>
          <a:bodyPr anchor="ctr"/>
          <a:lstStyle/>
          <a:p>
            <a:pPr algn="ctr">
              <a:lnSpc>
                <a:spcPct val="100000"/>
              </a:lnSpc>
            </a:pPr>
            <a:r>
              <a:rPr lang="nl-NL" sz="4400" b="0" strike="noStrike" spc="-1">
                <a:solidFill>
                  <a:srgbClr val="FFFFFF"/>
                </a:solidFill>
                <a:uFill>
                  <a:solidFill>
                    <a:srgbClr val="FFFFFF"/>
                  </a:solidFill>
                </a:uFill>
                <a:latin typeface="Calibri"/>
              </a:rPr>
              <a:t>Part 1: Introduktion</a:t>
            </a:r>
            <a:endParaRPr lang="nl-NL" sz="4400" b="0" strike="noStrike" spc="-1">
              <a:solidFill>
                <a:srgbClr val="000000"/>
              </a:solidFill>
              <a:uFill>
                <a:solidFill>
                  <a:srgbClr val="FFFFFF"/>
                </a:solidFill>
              </a:uFill>
              <a:latin typeface="Calibri"/>
            </a:endParaRPr>
          </a:p>
        </p:txBody>
      </p:sp>
      <p:sp>
        <p:nvSpPr>
          <p:cNvPr id="202" name="TextShape 2"/>
          <p:cNvSpPr txBox="1"/>
          <p:nvPr/>
        </p:nvSpPr>
        <p:spPr>
          <a:xfrm>
            <a:off x="8629560" y="4767120"/>
            <a:ext cx="514080" cy="274320"/>
          </a:xfrm>
          <a:prstGeom prst="rect">
            <a:avLst/>
          </a:prstGeom>
          <a:noFill/>
          <a:ln>
            <a:noFill/>
          </a:ln>
        </p:spPr>
        <p:txBody>
          <a:bodyPr anchor="ctr"/>
          <a:lstStyle/>
          <a:p>
            <a:pPr algn="r">
              <a:lnSpc>
                <a:spcPct val="100000"/>
              </a:lnSpc>
            </a:pPr>
            <a:fld id="{77F8BF44-0B40-4248-A11F-BDBE975C9D59}" type="slidenum">
              <a:rPr lang="en-GB" sz="1200" b="0" strike="noStrike" spc="-1">
                <a:solidFill>
                  <a:srgbClr val="8B8B8B"/>
                </a:solidFill>
                <a:uFill>
                  <a:solidFill>
                    <a:srgbClr val="FFFFFF"/>
                  </a:solidFill>
                </a:uFill>
                <a:latin typeface="Calibri"/>
              </a:rPr>
              <a:pPr algn="r">
                <a:lnSpc>
                  <a:spcPct val="100000"/>
                </a:lnSpc>
              </a:pPr>
              <a:t>2</a:t>
            </a:fld>
            <a:endParaRPr lang="en-GB" sz="1200" b="0" strike="noStrike" spc="-1">
              <a:solidFill>
                <a:srgbClr val="000000"/>
              </a:solidFill>
              <a:uFill>
                <a:solidFill>
                  <a:srgbClr val="FFFFFF"/>
                </a:solidFill>
              </a:uFill>
              <a:latin typeface="Times New Roman"/>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pic>
        <p:nvPicPr>
          <p:cNvPr id="1026" name="Picture 2" descr="Y:\PiAndMore10.5\ScreenshotsDE\2018-02-22__22-04-1519333484.jpg"/>
          <p:cNvPicPr>
            <a:picLocks noChangeAspect="1" noChangeArrowheads="1"/>
          </p:cNvPicPr>
          <p:nvPr/>
        </p:nvPicPr>
        <p:blipFill>
          <a:blip r:embed="rId3" cstate="print"/>
          <a:srcRect l="24748" r="28003" b="201"/>
          <a:stretch>
            <a:fillRect/>
          </a:stretch>
        </p:blipFill>
        <p:spPr bwMode="auto">
          <a:xfrm>
            <a:off x="5868144" y="1131590"/>
            <a:ext cx="3030373" cy="3600400"/>
          </a:xfrm>
          <a:prstGeom prst="rect">
            <a:avLst/>
          </a:prstGeom>
          <a:noFill/>
        </p:spPr>
      </p:pic>
      <p:sp>
        <p:nvSpPr>
          <p:cNvPr id="314" name="TextShape 1"/>
          <p:cNvSpPr txBox="1"/>
          <p:nvPr/>
        </p:nvSpPr>
        <p:spPr>
          <a:xfrm>
            <a:off x="251520" y="205920"/>
            <a:ext cx="8229240" cy="856800"/>
          </a:xfrm>
          <a:prstGeom prst="rect">
            <a:avLst/>
          </a:prstGeom>
          <a:noFill/>
          <a:ln>
            <a:noFill/>
          </a:ln>
        </p:spPr>
        <p:txBody>
          <a:bodyPr anchor="ctr">
            <a:normAutofit fontScale="77500" lnSpcReduction="20000"/>
          </a:bodyPr>
          <a:lstStyle/>
          <a:p>
            <a:pPr>
              <a:lnSpc>
                <a:spcPct val="100000"/>
              </a:lnSpc>
            </a:pPr>
            <a:r>
              <a:rPr lang="nl-NL" sz="4400" b="0" strike="noStrike" spc="-1" dirty="0" err="1">
                <a:solidFill>
                  <a:srgbClr val="000000"/>
                </a:solidFill>
                <a:uFill>
                  <a:solidFill>
                    <a:srgbClr val="FFFFFF"/>
                  </a:solidFill>
                </a:uFill>
                <a:latin typeface="Calibri"/>
              </a:rPr>
              <a:t>Hochladen</a:t>
            </a:r>
            <a:r>
              <a:rPr lang="nl-NL" sz="4400" b="0" strike="noStrike" spc="-1" dirty="0">
                <a:solidFill>
                  <a:srgbClr val="000000"/>
                </a:solidFill>
                <a:uFill>
                  <a:solidFill>
                    <a:srgbClr val="FFFFFF"/>
                  </a:solidFill>
                </a:uFill>
                <a:latin typeface="Calibri"/>
              </a:rPr>
              <a:t> </a:t>
            </a:r>
            <a:r>
              <a:rPr lang="nl-NL" sz="4400" b="0" strike="noStrike" spc="-1" dirty="0" err="1">
                <a:solidFill>
                  <a:srgbClr val="000000"/>
                </a:solidFill>
                <a:uFill>
                  <a:solidFill>
                    <a:srgbClr val="FFFFFF"/>
                  </a:solidFill>
                </a:uFill>
                <a:latin typeface="Calibri"/>
              </a:rPr>
              <a:t>von</a:t>
            </a:r>
            <a:r>
              <a:rPr lang="nl-NL" sz="4400" b="0" strike="noStrike" spc="-1" dirty="0">
                <a:solidFill>
                  <a:srgbClr val="000000"/>
                </a:solidFill>
                <a:uFill>
                  <a:solidFill>
                    <a:srgbClr val="FFFFFF"/>
                  </a:solidFill>
                </a:uFill>
                <a:latin typeface="Calibri"/>
              </a:rPr>
              <a:t> </a:t>
            </a:r>
            <a:r>
              <a:rPr lang="nl-NL" sz="4400" b="0" strike="noStrike" spc="-1" dirty="0" err="1">
                <a:solidFill>
                  <a:srgbClr val="000000"/>
                </a:solidFill>
                <a:uFill>
                  <a:solidFill>
                    <a:srgbClr val="FFFFFF"/>
                  </a:solidFill>
                </a:uFill>
                <a:latin typeface="Calibri"/>
              </a:rPr>
              <a:t>scratchClient</a:t>
            </a:r>
            <a:r>
              <a:rPr lang="nl-NL" sz="4400" b="0" strike="noStrike" spc="-1" dirty="0">
                <a:solidFill>
                  <a:srgbClr val="000000"/>
                </a:solidFill>
                <a:uFill>
                  <a:solidFill>
                    <a:srgbClr val="FFFFFF"/>
                  </a:solidFill>
                </a:uFill>
                <a:latin typeface="Calibri"/>
              </a:rPr>
              <a:t> </a:t>
            </a:r>
            <a:r>
              <a:rPr lang="nl-NL" sz="4400" b="0" strike="noStrike" spc="-1" dirty="0" err="1">
                <a:solidFill>
                  <a:srgbClr val="000000"/>
                </a:solidFill>
                <a:uFill>
                  <a:solidFill>
                    <a:srgbClr val="FFFFFF"/>
                  </a:solidFill>
                </a:uFill>
                <a:latin typeface="Calibri"/>
              </a:rPr>
              <a:t>auf</a:t>
            </a:r>
            <a:r>
              <a:rPr lang="nl-NL" sz="4400" b="0" strike="noStrike" spc="-1" dirty="0">
                <a:solidFill>
                  <a:srgbClr val="000000"/>
                </a:solidFill>
                <a:uFill>
                  <a:solidFill>
                    <a:srgbClr val="FFFFFF"/>
                  </a:solidFill>
                </a:uFill>
                <a:latin typeface="Calibri"/>
              </a:rPr>
              <a:t> den </a:t>
            </a:r>
            <a:r>
              <a:rPr lang="nl-NL" sz="4400" b="0" strike="noStrike" spc="-1" dirty="0" err="1">
                <a:solidFill>
                  <a:srgbClr val="000000"/>
                </a:solidFill>
                <a:uFill>
                  <a:solidFill>
                    <a:srgbClr val="FFFFFF"/>
                  </a:solidFill>
                </a:uFill>
                <a:latin typeface="Calibri"/>
              </a:rPr>
              <a:t>Arduino</a:t>
            </a:r>
            <a:endParaRPr lang="nl-NL" sz="4400" b="0" strike="noStrike" spc="-1" dirty="0">
              <a:solidFill>
                <a:srgbClr val="000000"/>
              </a:solidFill>
              <a:uFill>
                <a:solidFill>
                  <a:srgbClr val="FFFFFF"/>
                </a:solidFill>
              </a:uFill>
              <a:latin typeface="Calibri"/>
            </a:endParaRPr>
          </a:p>
        </p:txBody>
      </p:sp>
      <p:sp>
        <p:nvSpPr>
          <p:cNvPr id="315" name="TextShape 2"/>
          <p:cNvSpPr txBox="1"/>
          <p:nvPr/>
        </p:nvSpPr>
        <p:spPr>
          <a:xfrm>
            <a:off x="457200" y="987574"/>
            <a:ext cx="4762440" cy="3816266"/>
          </a:xfrm>
          <a:prstGeom prst="rect">
            <a:avLst/>
          </a:prstGeom>
          <a:noFill/>
          <a:ln>
            <a:noFill/>
          </a:ln>
        </p:spPr>
        <p:txBody>
          <a:bodyPr>
            <a:normAutofit fontScale="85000" lnSpcReduction="20000"/>
          </a:bodyPr>
          <a:lstStyle/>
          <a:p>
            <a:pPr marL="179280" indent="-178920">
              <a:lnSpc>
                <a:spcPct val="100000"/>
              </a:lnSpc>
              <a:spcBef>
                <a:spcPts val="360"/>
              </a:spcBef>
              <a:buClr>
                <a:srgbClr val="000000"/>
              </a:buClr>
              <a:buFont typeface="Arial"/>
              <a:buChar char="•"/>
            </a:pPr>
            <a:r>
              <a:rPr lang="nl-NL" sz="1800" b="0" strike="noStrike" spc="-1" dirty="0" err="1">
                <a:solidFill>
                  <a:srgbClr val="000000"/>
                </a:solidFill>
                <a:uFill>
                  <a:solidFill>
                    <a:srgbClr val="FFFFFF"/>
                  </a:solidFill>
                </a:uFill>
                <a:latin typeface="Calibri"/>
              </a:rPr>
              <a:t>Navigieren</a:t>
            </a:r>
            <a:r>
              <a:rPr lang="nl-NL" sz="1800" b="0" strike="noStrike" spc="-1" dirty="0">
                <a:solidFill>
                  <a:srgbClr val="000000"/>
                </a:solidFill>
                <a:uFill>
                  <a:solidFill>
                    <a:srgbClr val="FFFFFF"/>
                  </a:solidFill>
                </a:uFill>
                <a:latin typeface="Calibri"/>
              </a:rPr>
              <a:t> </a:t>
            </a:r>
            <a:r>
              <a:rPr lang="nl-NL" sz="1800" b="0" strike="noStrike" spc="-1" dirty="0" err="1">
                <a:solidFill>
                  <a:srgbClr val="000000"/>
                </a:solidFill>
                <a:uFill>
                  <a:solidFill>
                    <a:srgbClr val="FFFFFF"/>
                  </a:solidFill>
                </a:uFill>
                <a:latin typeface="Calibri"/>
              </a:rPr>
              <a:t>Sie</a:t>
            </a:r>
            <a:r>
              <a:rPr lang="nl-NL" sz="1800" b="0" strike="noStrike" spc="-1" dirty="0">
                <a:solidFill>
                  <a:srgbClr val="000000"/>
                </a:solidFill>
                <a:uFill>
                  <a:solidFill>
                    <a:srgbClr val="FFFFFF"/>
                  </a:solidFill>
                </a:uFill>
                <a:latin typeface="Calibri"/>
              </a:rPr>
              <a:t> </a:t>
            </a:r>
            <a:r>
              <a:rPr lang="nl-NL" sz="1800" b="0" strike="noStrike" spc="-1" dirty="0" err="1">
                <a:solidFill>
                  <a:srgbClr val="000000"/>
                </a:solidFill>
                <a:uFill>
                  <a:solidFill>
                    <a:srgbClr val="FFFFFF"/>
                  </a:solidFill>
                </a:uFill>
                <a:latin typeface="Calibri"/>
              </a:rPr>
              <a:t>zur</a:t>
            </a:r>
            <a:r>
              <a:rPr lang="nl-NL" sz="1800" b="0" strike="noStrike" spc="-1" dirty="0">
                <a:solidFill>
                  <a:srgbClr val="000000"/>
                </a:solidFill>
                <a:uFill>
                  <a:solidFill>
                    <a:srgbClr val="FFFFFF"/>
                  </a:solidFill>
                </a:uFill>
                <a:latin typeface="Calibri"/>
              </a:rPr>
              <a:t> </a:t>
            </a:r>
            <a:r>
              <a:rPr lang="nl-NL" sz="1800" b="0" strike="noStrike" spc="-1" dirty="0" err="1">
                <a:solidFill>
                  <a:srgbClr val="000000"/>
                </a:solidFill>
                <a:uFill>
                  <a:solidFill>
                    <a:srgbClr val="FFFFFF"/>
                  </a:solidFill>
                </a:uFill>
                <a:latin typeface="Calibri"/>
              </a:rPr>
              <a:t>ScratchClient-Skizze</a:t>
            </a:r>
            <a:r>
              <a:rPr lang="nl-NL" sz="1800" b="0" strike="noStrike" spc="-1" dirty="0">
                <a:solidFill>
                  <a:srgbClr val="000000"/>
                </a:solidFill>
                <a:uFill>
                  <a:solidFill>
                    <a:srgbClr val="FFFFFF"/>
                  </a:solidFill>
                </a:uFill>
                <a:latin typeface="Calibri"/>
              </a:rPr>
              <a:t> </a:t>
            </a:r>
            <a:r>
              <a:rPr lang="nl-NL" sz="1800" b="0" strike="noStrike" spc="-1" dirty="0" err="1">
                <a:solidFill>
                  <a:srgbClr val="000000"/>
                </a:solidFill>
                <a:uFill>
                  <a:solidFill>
                    <a:srgbClr val="FFFFFF"/>
                  </a:solidFill>
                </a:uFill>
                <a:latin typeface="Calibri"/>
              </a:rPr>
              <a:t>für</a:t>
            </a:r>
            <a:r>
              <a:rPr lang="nl-NL" sz="1800" b="0" strike="noStrike" spc="-1" dirty="0">
                <a:solidFill>
                  <a:srgbClr val="000000"/>
                </a:solidFill>
                <a:uFill>
                  <a:solidFill>
                    <a:srgbClr val="FFFFFF"/>
                  </a:solidFill>
                </a:uFill>
                <a:latin typeface="Calibri"/>
              </a:rPr>
              <a:t> </a:t>
            </a:r>
            <a:r>
              <a:rPr lang="nl-NL" sz="1800" b="0" strike="noStrike" spc="-1" dirty="0" err="1">
                <a:solidFill>
                  <a:srgbClr val="000000"/>
                </a:solidFill>
                <a:uFill>
                  <a:solidFill>
                    <a:srgbClr val="FFFFFF"/>
                  </a:solidFill>
                </a:uFill>
                <a:latin typeface="Calibri"/>
              </a:rPr>
              <a:t>Arduino</a:t>
            </a:r>
            <a:r>
              <a:rPr lang="nl-NL" sz="1800" b="0" strike="noStrike" spc="-1" dirty="0">
                <a:solidFill>
                  <a:srgbClr val="000000"/>
                </a:solidFill>
                <a:uFill>
                  <a:solidFill>
                    <a:srgbClr val="FFFFFF"/>
                  </a:solidFill>
                </a:uFill>
                <a:latin typeface="Calibri"/>
              </a:rPr>
              <a:t> </a:t>
            </a:r>
            <a:r>
              <a:rPr lang="nl-NL" sz="1800" b="0" strike="noStrike" spc="-1" dirty="0" err="1">
                <a:solidFill>
                  <a:srgbClr val="000000"/>
                </a:solidFill>
                <a:uFill>
                  <a:solidFill>
                    <a:srgbClr val="FFFFFF"/>
                  </a:solidFill>
                </a:uFill>
                <a:latin typeface="Calibri"/>
              </a:rPr>
              <a:t>Uno</a:t>
            </a:r>
            <a:r>
              <a:rPr lang="nl-NL" sz="1800" b="0" strike="noStrike" spc="-1" dirty="0">
                <a:solidFill>
                  <a:srgbClr val="000000"/>
                </a:solidFill>
                <a:uFill>
                  <a:solidFill>
                    <a:srgbClr val="FFFFFF"/>
                  </a:solidFill>
                </a:uFill>
                <a:latin typeface="Calibri"/>
              </a:rPr>
              <a:t> in / home / pi / </a:t>
            </a:r>
            <a:r>
              <a:rPr lang="nl-NL" sz="1800" b="0" strike="noStrike" spc="-1" dirty="0" err="1">
                <a:solidFill>
                  <a:srgbClr val="000000"/>
                </a:solidFill>
                <a:uFill>
                  <a:solidFill>
                    <a:srgbClr val="FFFFFF"/>
                  </a:solidFill>
                </a:uFill>
                <a:latin typeface="Calibri"/>
              </a:rPr>
              <a:t>scratchClient</a:t>
            </a:r>
            <a:r>
              <a:rPr lang="nl-NL" sz="1800" b="0" strike="noStrike" spc="-1" dirty="0">
                <a:solidFill>
                  <a:srgbClr val="000000"/>
                </a:solidFill>
                <a:uFill>
                  <a:solidFill>
                    <a:srgbClr val="FFFFFF"/>
                  </a:solidFill>
                </a:uFill>
                <a:latin typeface="Calibri"/>
              </a:rPr>
              <a:t> / </a:t>
            </a:r>
            <a:r>
              <a:rPr lang="nl-NL" sz="1800" b="0" strike="noStrike" spc="-1" dirty="0" err="1">
                <a:solidFill>
                  <a:srgbClr val="000000"/>
                </a:solidFill>
                <a:uFill>
                  <a:solidFill>
                    <a:srgbClr val="FFFFFF"/>
                  </a:solidFill>
                </a:uFill>
                <a:latin typeface="Calibri"/>
              </a:rPr>
              <a:t>arduino</a:t>
            </a:r>
            <a:r>
              <a:rPr lang="nl-NL" sz="1800" b="0" strike="noStrike" spc="-1" dirty="0">
                <a:solidFill>
                  <a:srgbClr val="000000"/>
                </a:solidFill>
                <a:uFill>
                  <a:solidFill>
                    <a:srgbClr val="FFFFFF"/>
                  </a:solidFill>
                </a:uFill>
                <a:latin typeface="Calibri"/>
              </a:rPr>
              <a:t> / </a:t>
            </a:r>
            <a:r>
              <a:rPr lang="nl-NL" sz="1800" b="0" strike="noStrike" spc="-1" dirty="0" err="1">
                <a:solidFill>
                  <a:srgbClr val="000000"/>
                </a:solidFill>
                <a:uFill>
                  <a:solidFill>
                    <a:srgbClr val="FFFFFF"/>
                  </a:solidFill>
                </a:uFill>
                <a:latin typeface="Calibri"/>
              </a:rPr>
              <a:t>arduinoUno</a:t>
            </a:r>
            <a:endParaRPr lang="nl-NL" sz="1800" b="0" strike="noStrike" spc="-1" dirty="0">
              <a:solidFill>
                <a:srgbClr val="000000"/>
              </a:solidFill>
              <a:uFill>
                <a:solidFill>
                  <a:srgbClr val="FFFFFF"/>
                </a:solidFill>
              </a:uFill>
              <a:latin typeface="Calibri"/>
            </a:endParaRPr>
          </a:p>
          <a:p>
            <a:pPr marL="179280" indent="-178920">
              <a:lnSpc>
                <a:spcPct val="100000"/>
              </a:lnSpc>
              <a:spcBef>
                <a:spcPts val="360"/>
              </a:spcBef>
              <a:buClr>
                <a:srgbClr val="000000"/>
              </a:buClr>
            </a:pPr>
            <a:r>
              <a:rPr lang="nl-NL" sz="1800" b="0" strike="noStrike" spc="-1" dirty="0">
                <a:solidFill>
                  <a:srgbClr val="000000"/>
                </a:solidFill>
                <a:uFill>
                  <a:solidFill>
                    <a:srgbClr val="FFFFFF"/>
                  </a:solidFill>
                </a:uFill>
                <a:latin typeface="Calibri"/>
              </a:rPr>
              <a:t> </a:t>
            </a:r>
          </a:p>
          <a:p>
            <a:pPr marL="179280" indent="-178920">
              <a:lnSpc>
                <a:spcPct val="100000"/>
              </a:lnSpc>
              <a:spcBef>
                <a:spcPts val="360"/>
              </a:spcBef>
              <a:buClr>
                <a:srgbClr val="000000"/>
              </a:buClr>
            </a:pPr>
            <a:r>
              <a:rPr lang="nl-NL" sz="1800" b="0" strike="noStrike" spc="-1" dirty="0">
                <a:solidFill>
                  <a:srgbClr val="000000"/>
                </a:solidFill>
                <a:uFill>
                  <a:solidFill>
                    <a:srgbClr val="FFFFFF"/>
                  </a:solidFill>
                </a:uFill>
                <a:latin typeface="Calibri"/>
              </a:rPr>
              <a:t> </a:t>
            </a:r>
          </a:p>
          <a:p>
            <a:pPr marL="179280" indent="-178920">
              <a:lnSpc>
                <a:spcPct val="100000"/>
              </a:lnSpc>
              <a:spcBef>
                <a:spcPts val="360"/>
              </a:spcBef>
              <a:buClr>
                <a:srgbClr val="000000"/>
              </a:buClr>
            </a:pPr>
            <a:r>
              <a:rPr lang="nl-NL" sz="1800" b="0" strike="noStrike" spc="-1" dirty="0">
                <a:solidFill>
                  <a:srgbClr val="000000"/>
                </a:solidFill>
                <a:uFill>
                  <a:solidFill>
                    <a:srgbClr val="FFFFFF"/>
                  </a:solidFill>
                </a:uFill>
                <a:latin typeface="Calibri"/>
              </a:rPr>
              <a:t> </a:t>
            </a:r>
          </a:p>
          <a:p>
            <a:pPr marL="179280" indent="-178920">
              <a:lnSpc>
                <a:spcPct val="100000"/>
              </a:lnSpc>
              <a:spcBef>
                <a:spcPts val="360"/>
              </a:spcBef>
              <a:buClr>
                <a:srgbClr val="000000"/>
              </a:buClr>
            </a:pPr>
            <a:r>
              <a:rPr lang="nl-NL" sz="1800" b="0" strike="noStrike" spc="-1" dirty="0">
                <a:solidFill>
                  <a:srgbClr val="000000"/>
                </a:solidFill>
                <a:uFill>
                  <a:solidFill>
                    <a:srgbClr val="FFFFFF"/>
                  </a:solidFill>
                </a:uFill>
                <a:latin typeface="Calibri"/>
              </a:rPr>
              <a:t> </a:t>
            </a:r>
          </a:p>
          <a:p>
            <a:pPr marL="179280" indent="-178920">
              <a:lnSpc>
                <a:spcPct val="100000"/>
              </a:lnSpc>
              <a:spcBef>
                <a:spcPts val="360"/>
              </a:spcBef>
              <a:buClr>
                <a:srgbClr val="000000"/>
              </a:buClr>
              <a:buFont typeface="Arial"/>
              <a:buChar char="•"/>
            </a:pPr>
            <a:r>
              <a:rPr lang="nl-NL" sz="1800" b="0" strike="noStrike" spc="-1" dirty="0" err="1">
                <a:solidFill>
                  <a:srgbClr val="000000"/>
                </a:solidFill>
                <a:uFill>
                  <a:solidFill>
                    <a:srgbClr val="FFFFFF"/>
                  </a:solidFill>
                </a:uFill>
                <a:latin typeface="Calibri"/>
              </a:rPr>
              <a:t>Doppelklicken</a:t>
            </a:r>
            <a:r>
              <a:rPr lang="nl-NL" sz="1800" b="0" strike="noStrike" spc="-1" dirty="0">
                <a:solidFill>
                  <a:srgbClr val="000000"/>
                </a:solidFill>
                <a:uFill>
                  <a:solidFill>
                    <a:srgbClr val="FFFFFF"/>
                  </a:solidFill>
                </a:uFill>
                <a:latin typeface="Calibri"/>
              </a:rPr>
              <a:t> </a:t>
            </a:r>
            <a:r>
              <a:rPr lang="nl-NL" sz="1800" b="0" strike="noStrike" spc="-1" dirty="0" err="1">
                <a:solidFill>
                  <a:srgbClr val="000000"/>
                </a:solidFill>
                <a:uFill>
                  <a:solidFill>
                    <a:srgbClr val="FFFFFF"/>
                  </a:solidFill>
                </a:uFill>
                <a:latin typeface="Calibri"/>
              </a:rPr>
              <a:t>Sie</a:t>
            </a:r>
            <a:r>
              <a:rPr lang="nl-NL" sz="1800" b="0" strike="noStrike" spc="-1" dirty="0">
                <a:solidFill>
                  <a:srgbClr val="000000"/>
                </a:solidFill>
                <a:uFill>
                  <a:solidFill>
                    <a:srgbClr val="FFFFFF"/>
                  </a:solidFill>
                </a:uFill>
                <a:latin typeface="Calibri"/>
              </a:rPr>
              <a:t>, </a:t>
            </a:r>
            <a:r>
              <a:rPr lang="nl-NL" sz="1800" b="0" strike="noStrike" spc="-1" dirty="0" err="1">
                <a:solidFill>
                  <a:srgbClr val="000000"/>
                </a:solidFill>
                <a:uFill>
                  <a:solidFill>
                    <a:srgbClr val="FFFFFF"/>
                  </a:solidFill>
                </a:uFill>
                <a:latin typeface="Calibri"/>
              </a:rPr>
              <a:t>um</a:t>
            </a:r>
            <a:r>
              <a:rPr lang="nl-NL" sz="1800" b="0" strike="noStrike" spc="-1" dirty="0">
                <a:solidFill>
                  <a:srgbClr val="000000"/>
                </a:solidFill>
                <a:uFill>
                  <a:solidFill>
                    <a:srgbClr val="FFFFFF"/>
                  </a:solidFill>
                </a:uFill>
                <a:latin typeface="Calibri"/>
              </a:rPr>
              <a:t> die </a:t>
            </a:r>
            <a:r>
              <a:rPr lang="nl-NL" sz="1800" b="0" strike="noStrike" spc="-1" dirty="0" err="1">
                <a:solidFill>
                  <a:srgbClr val="000000"/>
                </a:solidFill>
                <a:uFill>
                  <a:solidFill>
                    <a:srgbClr val="FFFFFF"/>
                  </a:solidFill>
                </a:uFill>
                <a:latin typeface="Calibri"/>
              </a:rPr>
              <a:t>Arduino</a:t>
            </a:r>
            <a:r>
              <a:rPr lang="nl-NL" sz="1800" b="0" strike="noStrike" spc="-1" dirty="0">
                <a:solidFill>
                  <a:srgbClr val="000000"/>
                </a:solidFill>
                <a:uFill>
                  <a:solidFill>
                    <a:srgbClr val="FFFFFF"/>
                  </a:solidFill>
                </a:uFill>
                <a:latin typeface="Calibri"/>
              </a:rPr>
              <a:t> IDE </a:t>
            </a:r>
            <a:r>
              <a:rPr lang="nl-NL" sz="1800" b="0" strike="noStrike" spc="-1" dirty="0" err="1">
                <a:solidFill>
                  <a:srgbClr val="000000"/>
                </a:solidFill>
                <a:uFill>
                  <a:solidFill>
                    <a:srgbClr val="FFFFFF"/>
                  </a:solidFill>
                </a:uFill>
                <a:latin typeface="Calibri"/>
              </a:rPr>
              <a:t>zu</a:t>
            </a:r>
            <a:r>
              <a:rPr lang="nl-NL" sz="1800" b="0" strike="noStrike" spc="-1" dirty="0">
                <a:solidFill>
                  <a:srgbClr val="000000"/>
                </a:solidFill>
                <a:uFill>
                  <a:solidFill>
                    <a:srgbClr val="FFFFFF"/>
                  </a:solidFill>
                </a:uFill>
                <a:latin typeface="Calibri"/>
              </a:rPr>
              <a:t> </a:t>
            </a:r>
            <a:r>
              <a:rPr lang="nl-NL" sz="1800" b="0" strike="noStrike" spc="-1" dirty="0" err="1">
                <a:solidFill>
                  <a:srgbClr val="000000"/>
                </a:solidFill>
                <a:uFill>
                  <a:solidFill>
                    <a:srgbClr val="FFFFFF"/>
                  </a:solidFill>
                </a:uFill>
                <a:latin typeface="Calibri"/>
              </a:rPr>
              <a:t>öffnen</a:t>
            </a:r>
            <a:endParaRPr lang="nl-NL" sz="1800" b="0" strike="noStrike" spc="-1" dirty="0">
              <a:solidFill>
                <a:srgbClr val="000000"/>
              </a:solidFill>
              <a:uFill>
                <a:solidFill>
                  <a:srgbClr val="FFFFFF"/>
                </a:solidFill>
              </a:uFill>
              <a:latin typeface="Calibri"/>
            </a:endParaRPr>
          </a:p>
          <a:p>
            <a:pPr marL="179280" indent="-178920">
              <a:lnSpc>
                <a:spcPct val="100000"/>
              </a:lnSpc>
              <a:spcBef>
                <a:spcPts val="360"/>
              </a:spcBef>
              <a:buClr>
                <a:srgbClr val="000000"/>
              </a:buClr>
              <a:buFont typeface="Arial"/>
              <a:buChar char="•"/>
            </a:pPr>
            <a:r>
              <a:rPr lang="nl-NL" sz="1800" b="0" strike="noStrike" spc="-1" dirty="0" err="1">
                <a:solidFill>
                  <a:srgbClr val="000000"/>
                </a:solidFill>
                <a:uFill>
                  <a:solidFill>
                    <a:srgbClr val="FFFFFF"/>
                  </a:solidFill>
                </a:uFill>
                <a:latin typeface="Calibri"/>
              </a:rPr>
              <a:t>Klicken</a:t>
            </a:r>
            <a:r>
              <a:rPr lang="nl-NL" sz="1800" b="0" strike="noStrike" spc="-1" dirty="0">
                <a:solidFill>
                  <a:srgbClr val="000000"/>
                </a:solidFill>
                <a:uFill>
                  <a:solidFill>
                    <a:srgbClr val="FFFFFF"/>
                  </a:solidFill>
                </a:uFill>
                <a:latin typeface="Calibri"/>
              </a:rPr>
              <a:t> </a:t>
            </a:r>
            <a:r>
              <a:rPr lang="nl-NL" sz="1800" b="0" strike="noStrike" spc="-1" dirty="0" err="1">
                <a:solidFill>
                  <a:srgbClr val="000000"/>
                </a:solidFill>
                <a:uFill>
                  <a:solidFill>
                    <a:srgbClr val="FFFFFF"/>
                  </a:solidFill>
                </a:uFill>
                <a:latin typeface="Calibri"/>
              </a:rPr>
              <a:t>Sie</a:t>
            </a:r>
            <a:r>
              <a:rPr lang="nl-NL" sz="1800" b="0" strike="noStrike" spc="-1" dirty="0">
                <a:solidFill>
                  <a:srgbClr val="000000"/>
                </a:solidFill>
                <a:uFill>
                  <a:solidFill>
                    <a:srgbClr val="FFFFFF"/>
                  </a:solidFill>
                </a:uFill>
                <a:latin typeface="Calibri"/>
              </a:rPr>
              <a:t> </a:t>
            </a:r>
            <a:r>
              <a:rPr lang="nl-NL" sz="1800" b="0" strike="noStrike" spc="-1" dirty="0" err="1">
                <a:solidFill>
                  <a:srgbClr val="000000"/>
                </a:solidFill>
                <a:uFill>
                  <a:solidFill>
                    <a:srgbClr val="FFFFFF"/>
                  </a:solidFill>
                </a:uFill>
                <a:latin typeface="Calibri"/>
              </a:rPr>
              <a:t>auf</a:t>
            </a:r>
            <a:r>
              <a:rPr lang="nl-NL" sz="1800" b="0" strike="noStrike" spc="-1" dirty="0">
                <a:solidFill>
                  <a:srgbClr val="000000"/>
                </a:solidFill>
                <a:uFill>
                  <a:solidFill>
                    <a:srgbClr val="FFFFFF"/>
                  </a:solidFill>
                </a:uFill>
                <a:latin typeface="Calibri"/>
              </a:rPr>
              <a:t> </a:t>
            </a:r>
            <a:r>
              <a:rPr lang="nl-NL" sz="1800" b="0" i="1" strike="noStrike" spc="-1" dirty="0" err="1" smtClean="0">
                <a:solidFill>
                  <a:srgbClr val="000000"/>
                </a:solidFill>
                <a:uFill>
                  <a:solidFill>
                    <a:srgbClr val="FFFFFF"/>
                  </a:solidFill>
                </a:uFill>
                <a:latin typeface="Calibri"/>
              </a:rPr>
              <a:t>Werkzeuge</a:t>
            </a:r>
            <a:r>
              <a:rPr lang="nl-NL" sz="1800" b="0" strike="noStrike" spc="-1" dirty="0" smtClean="0">
                <a:solidFill>
                  <a:srgbClr val="000000"/>
                </a:solidFill>
                <a:uFill>
                  <a:solidFill>
                    <a:srgbClr val="FFFFFF"/>
                  </a:solidFill>
                </a:uFill>
                <a:latin typeface="Calibri"/>
              </a:rPr>
              <a:t> </a:t>
            </a:r>
            <a:r>
              <a:rPr lang="nl-NL" sz="1800" b="0" strike="noStrike" spc="-1" dirty="0" err="1" smtClean="0">
                <a:solidFill>
                  <a:srgbClr val="000000"/>
                </a:solidFill>
                <a:uFill>
                  <a:solidFill>
                    <a:srgbClr val="FFFFFF"/>
                  </a:solidFill>
                </a:uFill>
                <a:latin typeface="Calibri"/>
              </a:rPr>
              <a:t>und</a:t>
            </a:r>
            <a:r>
              <a:rPr lang="nl-NL" sz="1800" b="0" strike="noStrike" spc="-1" dirty="0" smtClean="0">
                <a:solidFill>
                  <a:srgbClr val="000000"/>
                </a:solidFill>
                <a:uFill>
                  <a:solidFill>
                    <a:srgbClr val="FFFFFF"/>
                  </a:solidFill>
                </a:uFill>
                <a:latin typeface="Calibri"/>
              </a:rPr>
              <a:t> </a:t>
            </a:r>
            <a:r>
              <a:rPr lang="nl-NL" sz="1800" b="0" strike="noStrike" spc="-1" dirty="0">
                <a:solidFill>
                  <a:srgbClr val="000000"/>
                </a:solidFill>
                <a:uFill>
                  <a:solidFill>
                    <a:srgbClr val="FFFFFF"/>
                  </a:solidFill>
                </a:uFill>
                <a:latin typeface="Calibri"/>
              </a:rPr>
              <a:t>stellen </a:t>
            </a:r>
            <a:r>
              <a:rPr lang="nl-NL" sz="1800" b="0" strike="noStrike" spc="-1" dirty="0" err="1">
                <a:solidFill>
                  <a:srgbClr val="000000"/>
                </a:solidFill>
                <a:uFill>
                  <a:solidFill>
                    <a:srgbClr val="FFFFFF"/>
                  </a:solidFill>
                </a:uFill>
                <a:latin typeface="Calibri"/>
              </a:rPr>
              <a:t>Sie</a:t>
            </a:r>
            <a:r>
              <a:rPr lang="nl-NL" sz="1800" b="0" strike="noStrike" spc="-1" dirty="0">
                <a:solidFill>
                  <a:srgbClr val="000000"/>
                </a:solidFill>
                <a:uFill>
                  <a:solidFill>
                    <a:srgbClr val="FFFFFF"/>
                  </a:solidFill>
                </a:uFill>
                <a:latin typeface="Calibri"/>
              </a:rPr>
              <a:t> </a:t>
            </a:r>
            <a:r>
              <a:rPr lang="nl-NL" sz="1800" b="0" strike="noStrike" spc="-1" dirty="0" err="1">
                <a:solidFill>
                  <a:srgbClr val="000000"/>
                </a:solidFill>
                <a:uFill>
                  <a:solidFill>
                    <a:srgbClr val="FFFFFF"/>
                  </a:solidFill>
                </a:uFill>
                <a:latin typeface="Calibri"/>
              </a:rPr>
              <a:t>sicher</a:t>
            </a:r>
            <a:r>
              <a:rPr lang="nl-NL" sz="1800" b="0" strike="noStrike" spc="-1" dirty="0">
                <a:solidFill>
                  <a:srgbClr val="000000"/>
                </a:solidFill>
                <a:uFill>
                  <a:solidFill>
                    <a:srgbClr val="FFFFFF"/>
                  </a:solidFill>
                </a:uFill>
                <a:latin typeface="Calibri"/>
              </a:rPr>
              <a:t>, </a:t>
            </a:r>
            <a:r>
              <a:rPr lang="nl-NL" sz="1800" b="0" strike="noStrike" spc="-1" dirty="0" err="1">
                <a:solidFill>
                  <a:srgbClr val="000000"/>
                </a:solidFill>
                <a:uFill>
                  <a:solidFill>
                    <a:srgbClr val="FFFFFF"/>
                  </a:solidFill>
                </a:uFill>
                <a:latin typeface="Calibri"/>
              </a:rPr>
              <a:t>dass</a:t>
            </a:r>
            <a:r>
              <a:rPr lang="nl-NL" sz="1800" b="0" strike="noStrike" spc="-1" dirty="0">
                <a:solidFill>
                  <a:srgbClr val="000000"/>
                </a:solidFill>
                <a:uFill>
                  <a:solidFill>
                    <a:srgbClr val="FFFFFF"/>
                  </a:solidFill>
                </a:uFill>
                <a:latin typeface="Calibri"/>
              </a:rPr>
              <a:t> </a:t>
            </a:r>
            <a:r>
              <a:rPr lang="nl-NL" sz="1800" b="0" strike="noStrike" spc="-1" dirty="0" err="1">
                <a:solidFill>
                  <a:srgbClr val="000000"/>
                </a:solidFill>
                <a:uFill>
                  <a:solidFill>
                    <a:srgbClr val="FFFFFF"/>
                  </a:solidFill>
                </a:uFill>
                <a:latin typeface="Calibri"/>
              </a:rPr>
              <a:t>diese</a:t>
            </a:r>
            <a:r>
              <a:rPr lang="nl-NL" sz="1800" b="0" strike="noStrike" spc="-1" dirty="0">
                <a:solidFill>
                  <a:srgbClr val="000000"/>
                </a:solidFill>
                <a:uFill>
                  <a:solidFill>
                    <a:srgbClr val="FFFFFF"/>
                  </a:solidFill>
                </a:uFill>
                <a:latin typeface="Calibri"/>
              </a:rPr>
              <a:t> </a:t>
            </a:r>
            <a:r>
              <a:rPr lang="nl-NL" sz="1800" b="0" strike="noStrike" spc="-1" dirty="0" err="1">
                <a:solidFill>
                  <a:srgbClr val="000000"/>
                </a:solidFill>
                <a:uFill>
                  <a:solidFill>
                    <a:srgbClr val="FFFFFF"/>
                  </a:solidFill>
                </a:uFill>
                <a:latin typeface="Calibri"/>
              </a:rPr>
              <a:t>festgelegt</a:t>
            </a:r>
            <a:r>
              <a:rPr lang="nl-NL" sz="1800" b="0" strike="noStrike" spc="-1" dirty="0">
                <a:solidFill>
                  <a:srgbClr val="000000"/>
                </a:solidFill>
                <a:uFill>
                  <a:solidFill>
                    <a:srgbClr val="FFFFFF"/>
                  </a:solidFill>
                </a:uFill>
                <a:latin typeface="Calibri"/>
              </a:rPr>
              <a:t> </a:t>
            </a:r>
            <a:r>
              <a:rPr lang="nl-NL" sz="1800" b="0" strike="noStrike" spc="-1" dirty="0" err="1">
                <a:solidFill>
                  <a:srgbClr val="000000"/>
                </a:solidFill>
                <a:uFill>
                  <a:solidFill>
                    <a:srgbClr val="FFFFFF"/>
                  </a:solidFill>
                </a:uFill>
                <a:latin typeface="Calibri"/>
              </a:rPr>
              <a:t>sind</a:t>
            </a:r>
            <a:r>
              <a:rPr lang="nl-NL" sz="1800" b="0" strike="noStrike" spc="-1" dirty="0">
                <a:solidFill>
                  <a:srgbClr val="000000"/>
                </a:solidFill>
                <a:uFill>
                  <a:solidFill>
                    <a:srgbClr val="FFFFFF"/>
                  </a:solidFill>
                </a:uFill>
                <a:latin typeface="Calibri"/>
              </a:rPr>
              <a:t>:</a:t>
            </a:r>
          </a:p>
          <a:p>
            <a:pPr marL="358775" lvl="1" indent="-177800">
              <a:spcBef>
                <a:spcPts val="360"/>
              </a:spcBef>
              <a:buClr>
                <a:srgbClr val="000000"/>
              </a:buClr>
              <a:buFont typeface="Arial"/>
              <a:buChar char="•"/>
            </a:pPr>
            <a:r>
              <a:rPr lang="nl-NL" b="0" strike="noStrike" spc="-1" dirty="0" smtClean="0">
                <a:solidFill>
                  <a:srgbClr val="000000"/>
                </a:solidFill>
                <a:uFill>
                  <a:solidFill>
                    <a:srgbClr val="FFFFFF"/>
                  </a:solidFill>
                </a:uFill>
                <a:latin typeface="Calibri"/>
              </a:rPr>
              <a:t>Board: </a:t>
            </a:r>
            <a:r>
              <a:rPr lang="nl-NL" b="0" strike="noStrike" spc="-1" dirty="0" err="1">
                <a:solidFill>
                  <a:srgbClr val="000000"/>
                </a:solidFill>
                <a:uFill>
                  <a:solidFill>
                    <a:srgbClr val="FFFFFF"/>
                  </a:solidFill>
                </a:uFill>
                <a:latin typeface="Calibri"/>
              </a:rPr>
              <a:t>Arduino</a:t>
            </a:r>
            <a:r>
              <a:rPr lang="nl-NL" b="0" strike="noStrike" spc="-1" dirty="0">
                <a:solidFill>
                  <a:srgbClr val="000000"/>
                </a:solidFill>
                <a:uFill>
                  <a:solidFill>
                    <a:srgbClr val="FFFFFF"/>
                  </a:solidFill>
                </a:uFill>
                <a:latin typeface="Calibri"/>
              </a:rPr>
              <a:t> Nano</a:t>
            </a:r>
          </a:p>
          <a:p>
            <a:pPr marL="358775" lvl="1" indent="-177800">
              <a:spcBef>
                <a:spcPts val="360"/>
              </a:spcBef>
              <a:buClr>
                <a:srgbClr val="000000"/>
              </a:buClr>
              <a:buFont typeface="Arial"/>
              <a:buChar char="•"/>
            </a:pPr>
            <a:r>
              <a:rPr lang="nl-NL" b="0" strike="noStrike" spc="-1" dirty="0" err="1" smtClean="0">
                <a:solidFill>
                  <a:srgbClr val="000000"/>
                </a:solidFill>
                <a:uFill>
                  <a:solidFill>
                    <a:srgbClr val="FFFFFF"/>
                  </a:solidFill>
                </a:uFill>
                <a:latin typeface="Calibri"/>
              </a:rPr>
              <a:t>Prozessor</a:t>
            </a:r>
            <a:r>
              <a:rPr lang="nl-NL" b="0" strike="noStrike" spc="-1" dirty="0" smtClean="0">
                <a:solidFill>
                  <a:srgbClr val="000000"/>
                </a:solidFill>
                <a:uFill>
                  <a:solidFill>
                    <a:srgbClr val="FFFFFF"/>
                  </a:solidFill>
                </a:uFill>
                <a:latin typeface="Calibri"/>
              </a:rPr>
              <a:t>: </a:t>
            </a:r>
            <a:r>
              <a:rPr lang="nl-NL" b="0" strike="noStrike" spc="-1" dirty="0">
                <a:solidFill>
                  <a:srgbClr val="000000"/>
                </a:solidFill>
                <a:uFill>
                  <a:solidFill>
                    <a:srgbClr val="FFFFFF"/>
                  </a:solidFill>
                </a:uFill>
                <a:latin typeface="Calibri"/>
              </a:rPr>
              <a:t>Atmega328</a:t>
            </a:r>
          </a:p>
          <a:p>
            <a:pPr marL="358775" lvl="1" indent="-177800">
              <a:spcBef>
                <a:spcPts val="360"/>
              </a:spcBef>
              <a:buClr>
                <a:srgbClr val="000000"/>
              </a:buClr>
              <a:buFont typeface="Arial"/>
              <a:buChar char="•"/>
            </a:pPr>
            <a:r>
              <a:rPr lang="nl-NL" b="0" strike="noStrike" spc="-1" dirty="0">
                <a:solidFill>
                  <a:srgbClr val="000000"/>
                </a:solidFill>
                <a:uFill>
                  <a:solidFill>
                    <a:srgbClr val="FFFFFF"/>
                  </a:solidFill>
                </a:uFill>
                <a:latin typeface="Calibri"/>
              </a:rPr>
              <a:t>Port: Der Port, </a:t>
            </a:r>
            <a:r>
              <a:rPr lang="nl-NL" b="0" strike="noStrike" spc="-1" dirty="0" err="1">
                <a:solidFill>
                  <a:srgbClr val="000000"/>
                </a:solidFill>
                <a:uFill>
                  <a:solidFill>
                    <a:srgbClr val="FFFFFF"/>
                  </a:solidFill>
                </a:uFill>
                <a:latin typeface="Calibri"/>
              </a:rPr>
              <a:t>an</a:t>
            </a:r>
            <a:r>
              <a:rPr lang="nl-NL" b="0" strike="noStrike" spc="-1" dirty="0">
                <a:solidFill>
                  <a:srgbClr val="000000"/>
                </a:solidFill>
                <a:uFill>
                  <a:solidFill>
                    <a:srgbClr val="FFFFFF"/>
                  </a:solidFill>
                </a:uFill>
                <a:latin typeface="Calibri"/>
              </a:rPr>
              <a:t> </a:t>
            </a:r>
            <a:r>
              <a:rPr lang="nl-NL" b="0" strike="noStrike" spc="-1" dirty="0" err="1">
                <a:solidFill>
                  <a:srgbClr val="000000"/>
                </a:solidFill>
                <a:uFill>
                  <a:solidFill>
                    <a:srgbClr val="FFFFFF"/>
                  </a:solidFill>
                </a:uFill>
                <a:latin typeface="Calibri"/>
              </a:rPr>
              <a:t>dem</a:t>
            </a:r>
            <a:r>
              <a:rPr lang="nl-NL" b="0" strike="noStrike" spc="-1" dirty="0">
                <a:solidFill>
                  <a:srgbClr val="000000"/>
                </a:solidFill>
                <a:uFill>
                  <a:solidFill>
                    <a:srgbClr val="FFFFFF"/>
                  </a:solidFill>
                </a:uFill>
                <a:latin typeface="Calibri"/>
              </a:rPr>
              <a:t> der </a:t>
            </a:r>
            <a:r>
              <a:rPr lang="nl-NL" b="0" strike="noStrike" spc="-1" dirty="0" err="1">
                <a:solidFill>
                  <a:srgbClr val="000000"/>
                </a:solidFill>
                <a:uFill>
                  <a:solidFill>
                    <a:srgbClr val="FFFFFF"/>
                  </a:solidFill>
                </a:uFill>
                <a:latin typeface="Calibri"/>
              </a:rPr>
              <a:t>Arduino</a:t>
            </a:r>
            <a:r>
              <a:rPr lang="nl-NL" b="0" strike="noStrike" spc="-1" dirty="0">
                <a:solidFill>
                  <a:srgbClr val="000000"/>
                </a:solidFill>
                <a:uFill>
                  <a:solidFill>
                    <a:srgbClr val="FFFFFF"/>
                  </a:solidFill>
                </a:uFill>
                <a:latin typeface="Calibri"/>
              </a:rPr>
              <a:t> Nano </a:t>
            </a:r>
            <a:r>
              <a:rPr lang="nl-NL" b="0" strike="noStrike" spc="-1" dirty="0" err="1">
                <a:solidFill>
                  <a:srgbClr val="000000"/>
                </a:solidFill>
                <a:uFill>
                  <a:solidFill>
                    <a:srgbClr val="FFFFFF"/>
                  </a:solidFill>
                </a:uFill>
                <a:latin typeface="Calibri"/>
              </a:rPr>
              <a:t>angeschlossen</a:t>
            </a:r>
            <a:r>
              <a:rPr lang="nl-NL" b="0" strike="noStrike" spc="-1" dirty="0">
                <a:solidFill>
                  <a:srgbClr val="000000"/>
                </a:solidFill>
                <a:uFill>
                  <a:solidFill>
                    <a:srgbClr val="FFFFFF"/>
                  </a:solidFill>
                </a:uFill>
                <a:latin typeface="Calibri"/>
              </a:rPr>
              <a:t> </a:t>
            </a:r>
            <a:r>
              <a:rPr lang="nl-NL" b="0" strike="noStrike" spc="-1" dirty="0" err="1">
                <a:solidFill>
                  <a:srgbClr val="000000"/>
                </a:solidFill>
                <a:uFill>
                  <a:solidFill>
                    <a:srgbClr val="FFFFFF"/>
                  </a:solidFill>
                </a:uFill>
                <a:latin typeface="Calibri"/>
              </a:rPr>
              <a:t>ist</a:t>
            </a:r>
            <a:r>
              <a:rPr lang="nl-NL" b="0" strike="noStrike" spc="-1" dirty="0">
                <a:solidFill>
                  <a:srgbClr val="000000"/>
                </a:solidFill>
                <a:uFill>
                  <a:solidFill>
                    <a:srgbClr val="FFFFFF"/>
                  </a:solidFill>
                </a:uFill>
                <a:latin typeface="Calibri"/>
              </a:rPr>
              <a:t> (</a:t>
            </a:r>
            <a:r>
              <a:rPr lang="nl-NL" b="0" strike="noStrike" spc="-1" dirty="0" err="1">
                <a:solidFill>
                  <a:srgbClr val="000000"/>
                </a:solidFill>
                <a:uFill>
                  <a:solidFill>
                    <a:srgbClr val="FFFFFF"/>
                  </a:solidFill>
                </a:uFill>
                <a:latin typeface="Calibri"/>
              </a:rPr>
              <a:t>normalerweise</a:t>
            </a:r>
            <a:r>
              <a:rPr lang="nl-NL" b="0" strike="noStrike" spc="-1" dirty="0">
                <a:solidFill>
                  <a:srgbClr val="000000"/>
                </a:solidFill>
                <a:uFill>
                  <a:solidFill>
                    <a:srgbClr val="FFFFFF"/>
                  </a:solidFill>
                </a:uFill>
                <a:latin typeface="Calibri"/>
              </a:rPr>
              <a:t> </a:t>
            </a:r>
            <a:r>
              <a:rPr lang="nl-NL" b="0" strike="noStrike" spc="-1" dirty="0" smtClean="0">
                <a:solidFill>
                  <a:srgbClr val="000000"/>
                </a:solidFill>
                <a:uFill>
                  <a:solidFill>
                    <a:srgbClr val="FFFFFF"/>
                  </a:solidFill>
                </a:uFill>
                <a:latin typeface="Calibri"/>
              </a:rPr>
              <a:t>/</a:t>
            </a:r>
            <a:r>
              <a:rPr lang="nl-NL" b="0" strike="noStrike" spc="-1" dirty="0" err="1" smtClean="0">
                <a:solidFill>
                  <a:srgbClr val="000000"/>
                </a:solidFill>
                <a:uFill>
                  <a:solidFill>
                    <a:srgbClr val="FFFFFF"/>
                  </a:solidFill>
                </a:uFill>
                <a:latin typeface="Calibri"/>
              </a:rPr>
              <a:t>dev</a:t>
            </a:r>
            <a:r>
              <a:rPr lang="nl-NL" spc="-1" dirty="0" smtClean="0">
                <a:solidFill>
                  <a:srgbClr val="000000"/>
                </a:solidFill>
                <a:uFill>
                  <a:solidFill>
                    <a:srgbClr val="FFFFFF"/>
                  </a:solidFill>
                </a:uFill>
                <a:latin typeface="Calibri"/>
              </a:rPr>
              <a:t>/</a:t>
            </a:r>
            <a:r>
              <a:rPr lang="nl-NL" b="0" strike="noStrike" spc="-1" dirty="0" smtClean="0">
                <a:solidFill>
                  <a:srgbClr val="000000"/>
                </a:solidFill>
                <a:uFill>
                  <a:solidFill>
                    <a:srgbClr val="FFFFFF"/>
                  </a:solidFill>
                </a:uFill>
                <a:latin typeface="Calibri"/>
              </a:rPr>
              <a:t>ttyUSB0</a:t>
            </a:r>
            <a:r>
              <a:rPr lang="nl-NL" b="0" strike="noStrike" spc="-1" dirty="0">
                <a:solidFill>
                  <a:srgbClr val="000000"/>
                </a:solidFill>
                <a:uFill>
                  <a:solidFill>
                    <a:srgbClr val="FFFFFF"/>
                  </a:solidFill>
                </a:uFill>
                <a:latin typeface="Calibri"/>
              </a:rPr>
              <a:t>)</a:t>
            </a:r>
          </a:p>
          <a:p>
            <a:pPr marL="179280" indent="-178920">
              <a:lnSpc>
                <a:spcPct val="100000"/>
              </a:lnSpc>
              <a:spcBef>
                <a:spcPts val="360"/>
              </a:spcBef>
              <a:buClr>
                <a:srgbClr val="000000"/>
              </a:buClr>
              <a:buFont typeface="Arial"/>
              <a:buChar char="•"/>
            </a:pPr>
            <a:r>
              <a:rPr lang="nl-NL" sz="1800" b="0" strike="noStrike" spc="-1" dirty="0" err="1">
                <a:solidFill>
                  <a:srgbClr val="000000"/>
                </a:solidFill>
                <a:uFill>
                  <a:solidFill>
                    <a:srgbClr val="FFFFFF"/>
                  </a:solidFill>
                </a:uFill>
                <a:latin typeface="Calibri"/>
              </a:rPr>
              <a:t>Klicken</a:t>
            </a:r>
            <a:r>
              <a:rPr lang="nl-NL" sz="1800" b="0" strike="noStrike" spc="-1" dirty="0">
                <a:solidFill>
                  <a:srgbClr val="000000"/>
                </a:solidFill>
                <a:uFill>
                  <a:solidFill>
                    <a:srgbClr val="FFFFFF"/>
                  </a:solidFill>
                </a:uFill>
                <a:latin typeface="Calibri"/>
              </a:rPr>
              <a:t> </a:t>
            </a:r>
            <a:r>
              <a:rPr lang="nl-NL" sz="1800" b="0" strike="noStrike" spc="-1" dirty="0" err="1">
                <a:solidFill>
                  <a:srgbClr val="000000"/>
                </a:solidFill>
                <a:uFill>
                  <a:solidFill>
                    <a:srgbClr val="FFFFFF"/>
                  </a:solidFill>
                </a:uFill>
                <a:latin typeface="Calibri"/>
              </a:rPr>
              <a:t>Sie</a:t>
            </a:r>
            <a:r>
              <a:rPr lang="nl-NL" sz="1800" b="0" strike="noStrike" spc="-1" dirty="0">
                <a:solidFill>
                  <a:srgbClr val="000000"/>
                </a:solidFill>
                <a:uFill>
                  <a:solidFill>
                    <a:srgbClr val="FFFFFF"/>
                  </a:solidFill>
                </a:uFill>
                <a:latin typeface="Calibri"/>
              </a:rPr>
              <a:t> </a:t>
            </a:r>
            <a:r>
              <a:rPr lang="nl-NL" sz="1800" b="0" strike="noStrike" spc="-1" dirty="0" err="1">
                <a:solidFill>
                  <a:srgbClr val="000000"/>
                </a:solidFill>
                <a:uFill>
                  <a:solidFill>
                    <a:srgbClr val="FFFFFF"/>
                  </a:solidFill>
                </a:uFill>
                <a:latin typeface="Calibri"/>
              </a:rPr>
              <a:t>auf</a:t>
            </a:r>
            <a:r>
              <a:rPr lang="nl-NL" sz="1800" b="0" strike="noStrike" spc="-1" dirty="0">
                <a:solidFill>
                  <a:srgbClr val="000000"/>
                </a:solidFill>
                <a:uFill>
                  <a:solidFill>
                    <a:srgbClr val="FFFFFF"/>
                  </a:solidFill>
                </a:uFill>
                <a:latin typeface="Calibri"/>
              </a:rPr>
              <a:t> die </a:t>
            </a:r>
            <a:r>
              <a:rPr lang="nl-NL" sz="1800" b="0" strike="noStrike" spc="-1" dirty="0" err="1">
                <a:solidFill>
                  <a:srgbClr val="000000"/>
                </a:solidFill>
                <a:uFill>
                  <a:solidFill>
                    <a:srgbClr val="FFFFFF"/>
                  </a:solidFill>
                </a:uFill>
                <a:latin typeface="Calibri"/>
              </a:rPr>
              <a:t>Schaltfläche</a:t>
            </a:r>
            <a:r>
              <a:rPr lang="nl-NL" sz="1800" b="0" strike="noStrike" spc="-1" dirty="0">
                <a:solidFill>
                  <a:srgbClr val="000000"/>
                </a:solidFill>
                <a:uFill>
                  <a:solidFill>
                    <a:srgbClr val="FFFFFF"/>
                  </a:solidFill>
                </a:uFill>
                <a:latin typeface="Calibri"/>
              </a:rPr>
              <a:t> </a:t>
            </a:r>
            <a:r>
              <a:rPr lang="nl-NL" sz="1800" b="0" strike="noStrike" spc="-1" dirty="0" err="1">
                <a:solidFill>
                  <a:srgbClr val="000000"/>
                </a:solidFill>
                <a:uFill>
                  <a:solidFill>
                    <a:srgbClr val="FFFFFF"/>
                  </a:solidFill>
                </a:uFill>
                <a:latin typeface="Calibri"/>
              </a:rPr>
              <a:t>Hochladen</a:t>
            </a:r>
            <a:r>
              <a:rPr lang="nl-NL" sz="1800" b="0" strike="noStrike" spc="-1" dirty="0">
                <a:solidFill>
                  <a:srgbClr val="000000"/>
                </a:solidFill>
                <a:uFill>
                  <a:solidFill>
                    <a:srgbClr val="FFFFFF"/>
                  </a:solidFill>
                </a:uFill>
                <a:latin typeface="Calibri"/>
              </a:rPr>
              <a:t>.</a:t>
            </a:r>
          </a:p>
          <a:p>
            <a:pPr marL="179280" indent="-178920">
              <a:lnSpc>
                <a:spcPct val="100000"/>
              </a:lnSpc>
              <a:spcBef>
                <a:spcPts val="360"/>
              </a:spcBef>
              <a:buClr>
                <a:srgbClr val="000000"/>
              </a:buClr>
              <a:buFont typeface="Arial"/>
              <a:buChar char="•"/>
            </a:pPr>
            <a:r>
              <a:rPr lang="nl-NL" sz="1800" b="0" strike="noStrike" spc="-1" dirty="0" err="1">
                <a:solidFill>
                  <a:srgbClr val="000000"/>
                </a:solidFill>
                <a:uFill>
                  <a:solidFill>
                    <a:srgbClr val="FFFFFF"/>
                  </a:solidFill>
                </a:uFill>
                <a:latin typeface="Calibri"/>
              </a:rPr>
              <a:t>Warten</a:t>
            </a:r>
            <a:r>
              <a:rPr lang="nl-NL" sz="1800" b="0" strike="noStrike" spc="-1" dirty="0">
                <a:solidFill>
                  <a:srgbClr val="000000"/>
                </a:solidFill>
                <a:uFill>
                  <a:solidFill>
                    <a:srgbClr val="FFFFFF"/>
                  </a:solidFill>
                </a:uFill>
                <a:latin typeface="Calibri"/>
              </a:rPr>
              <a:t> </a:t>
            </a:r>
            <a:r>
              <a:rPr lang="nl-NL" sz="1800" b="0" strike="noStrike" spc="-1" dirty="0" err="1">
                <a:solidFill>
                  <a:srgbClr val="000000"/>
                </a:solidFill>
                <a:uFill>
                  <a:solidFill>
                    <a:srgbClr val="FFFFFF"/>
                  </a:solidFill>
                </a:uFill>
                <a:latin typeface="Calibri"/>
              </a:rPr>
              <a:t>Sie</a:t>
            </a:r>
            <a:r>
              <a:rPr lang="nl-NL" sz="1800" b="0" strike="noStrike" spc="-1" dirty="0">
                <a:solidFill>
                  <a:srgbClr val="000000"/>
                </a:solidFill>
                <a:uFill>
                  <a:solidFill>
                    <a:srgbClr val="FFFFFF"/>
                  </a:solidFill>
                </a:uFill>
                <a:latin typeface="Calibri"/>
              </a:rPr>
              <a:t>, bis der </a:t>
            </a:r>
            <a:r>
              <a:rPr lang="nl-NL" sz="1800" b="0" strike="noStrike" spc="-1" dirty="0" err="1">
                <a:solidFill>
                  <a:srgbClr val="000000"/>
                </a:solidFill>
                <a:uFill>
                  <a:solidFill>
                    <a:srgbClr val="FFFFFF"/>
                  </a:solidFill>
                </a:uFill>
                <a:latin typeface="Calibri"/>
              </a:rPr>
              <a:t>Upload</a:t>
            </a:r>
            <a:r>
              <a:rPr lang="nl-NL" sz="1800" b="0" strike="noStrike" spc="-1" dirty="0">
                <a:solidFill>
                  <a:srgbClr val="000000"/>
                </a:solidFill>
                <a:uFill>
                  <a:solidFill>
                    <a:srgbClr val="FFFFFF"/>
                  </a:solidFill>
                </a:uFill>
                <a:latin typeface="Calibri"/>
              </a:rPr>
              <a:t> </a:t>
            </a:r>
            <a:r>
              <a:rPr lang="nl-NL" sz="1800" b="0" strike="noStrike" spc="-1" dirty="0" err="1">
                <a:solidFill>
                  <a:srgbClr val="000000"/>
                </a:solidFill>
                <a:uFill>
                  <a:solidFill>
                    <a:srgbClr val="FFFFFF"/>
                  </a:solidFill>
                </a:uFill>
                <a:latin typeface="Calibri"/>
              </a:rPr>
              <a:t>abgeschlossen</a:t>
            </a:r>
            <a:r>
              <a:rPr lang="nl-NL" sz="1800" b="0" strike="noStrike" spc="-1" dirty="0">
                <a:solidFill>
                  <a:srgbClr val="000000"/>
                </a:solidFill>
                <a:uFill>
                  <a:solidFill>
                    <a:srgbClr val="FFFFFF"/>
                  </a:solidFill>
                </a:uFill>
                <a:latin typeface="Calibri"/>
              </a:rPr>
              <a:t> </a:t>
            </a:r>
            <a:r>
              <a:rPr lang="nl-NL" sz="1800" b="0" strike="noStrike" spc="-1" dirty="0" err="1">
                <a:solidFill>
                  <a:srgbClr val="000000"/>
                </a:solidFill>
                <a:uFill>
                  <a:solidFill>
                    <a:srgbClr val="FFFFFF"/>
                  </a:solidFill>
                </a:uFill>
                <a:latin typeface="Calibri"/>
              </a:rPr>
              <a:t>ist</a:t>
            </a:r>
            <a:r>
              <a:rPr lang="nl-NL" sz="1800" b="0" strike="noStrike" spc="-1" dirty="0">
                <a:solidFill>
                  <a:srgbClr val="000000"/>
                </a:solidFill>
                <a:uFill>
                  <a:solidFill>
                    <a:srgbClr val="FFFFFF"/>
                  </a:solidFill>
                </a:uFill>
                <a:latin typeface="Calibri"/>
              </a:rPr>
              <a:t> (</a:t>
            </a:r>
            <a:r>
              <a:rPr lang="nl-NL" sz="1800" b="0" strike="noStrike" spc="-1" dirty="0" err="1">
                <a:solidFill>
                  <a:srgbClr val="000000"/>
                </a:solidFill>
                <a:uFill>
                  <a:solidFill>
                    <a:srgbClr val="FFFFFF"/>
                  </a:solidFill>
                </a:uFill>
                <a:latin typeface="Calibri"/>
              </a:rPr>
              <a:t>ohne</a:t>
            </a:r>
            <a:r>
              <a:rPr lang="nl-NL" sz="1800" b="0" strike="noStrike" spc="-1" dirty="0">
                <a:solidFill>
                  <a:srgbClr val="000000"/>
                </a:solidFill>
                <a:uFill>
                  <a:solidFill>
                    <a:srgbClr val="FFFFFF"/>
                  </a:solidFill>
                </a:uFill>
                <a:latin typeface="Calibri"/>
              </a:rPr>
              <a:t> </a:t>
            </a:r>
            <a:r>
              <a:rPr lang="nl-NL" sz="1800" b="0" strike="noStrike" spc="-1" dirty="0" err="1">
                <a:solidFill>
                  <a:srgbClr val="000000"/>
                </a:solidFill>
                <a:uFill>
                  <a:solidFill>
                    <a:srgbClr val="FFFFFF"/>
                  </a:solidFill>
                </a:uFill>
                <a:latin typeface="Calibri"/>
              </a:rPr>
              <a:t>Fehler</a:t>
            </a:r>
            <a:r>
              <a:rPr lang="nl-NL" sz="1800" b="0" strike="noStrike" spc="-1" dirty="0">
                <a:solidFill>
                  <a:srgbClr val="000000"/>
                </a:solidFill>
                <a:uFill>
                  <a:solidFill>
                    <a:srgbClr val="FFFFFF"/>
                  </a:solidFill>
                </a:uFill>
                <a:latin typeface="Calibri"/>
              </a:rPr>
              <a:t>).</a:t>
            </a:r>
          </a:p>
          <a:p>
            <a:pPr>
              <a:lnSpc>
                <a:spcPct val="100000"/>
              </a:lnSpc>
              <a:spcBef>
                <a:spcPts val="360"/>
              </a:spcBef>
            </a:pPr>
            <a:endParaRPr lang="nl-NL" sz="1800" b="0" strike="noStrike" spc="-1" dirty="0">
              <a:solidFill>
                <a:srgbClr val="000000"/>
              </a:solidFill>
              <a:uFill>
                <a:solidFill>
                  <a:srgbClr val="FFFFFF"/>
                </a:solidFill>
              </a:uFill>
              <a:latin typeface="Calibri"/>
            </a:endParaRPr>
          </a:p>
        </p:txBody>
      </p:sp>
      <p:pic>
        <p:nvPicPr>
          <p:cNvPr id="317" name="Picture 4"/>
          <p:cNvPicPr/>
          <p:nvPr/>
        </p:nvPicPr>
        <p:blipFill>
          <a:blip r:embed="rId4" cstate="print"/>
          <a:stretch/>
        </p:blipFill>
        <p:spPr>
          <a:xfrm>
            <a:off x="755576" y="1419622"/>
            <a:ext cx="2376000" cy="925560"/>
          </a:xfrm>
          <a:prstGeom prst="rect">
            <a:avLst/>
          </a:prstGeom>
          <a:ln>
            <a:noFill/>
          </a:ln>
        </p:spPr>
      </p:pic>
      <p:sp>
        <p:nvSpPr>
          <p:cNvPr id="318" name="CustomShape 3"/>
          <p:cNvSpPr/>
          <p:nvPr/>
        </p:nvSpPr>
        <p:spPr>
          <a:xfrm flipV="1">
            <a:off x="5076056" y="1563638"/>
            <a:ext cx="936104" cy="2160240"/>
          </a:xfrm>
          <a:custGeom>
            <a:avLst/>
            <a:gdLst/>
            <a:ahLst/>
            <a:cxnLst/>
            <a:rect l="l" t="t" r="r" b="b"/>
            <a:pathLst>
              <a:path w="21600" h="21600">
                <a:moveTo>
                  <a:pt x="0" y="0"/>
                </a:moveTo>
                <a:lnTo>
                  <a:pt x="21600" y="21600"/>
                </a:lnTo>
              </a:path>
            </a:pathLst>
          </a:custGeom>
          <a:noFill/>
          <a:ln w="50760">
            <a:solidFill>
              <a:srgbClr val="4A7EBB"/>
            </a:solidFill>
            <a:round/>
            <a:tailEnd type="arrow" w="med" len="med"/>
          </a:ln>
        </p:spPr>
        <p:style>
          <a:lnRef idx="0">
            <a:scrgbClr r="0" g="0" b="0"/>
          </a:lnRef>
          <a:fillRef idx="0">
            <a:scrgbClr r="0" g="0" b="0"/>
          </a:fillRef>
          <a:effectRef idx="0">
            <a:scrgbClr r="0" g="0" b="0"/>
          </a:effectRef>
          <a:fontRef idx="minor"/>
        </p:style>
      </p:sp>
      <p:sp>
        <p:nvSpPr>
          <p:cNvPr id="319" name="TextShape 4"/>
          <p:cNvSpPr txBox="1"/>
          <p:nvPr/>
        </p:nvSpPr>
        <p:spPr>
          <a:xfrm>
            <a:off x="8172360" y="4767120"/>
            <a:ext cx="514080" cy="273600"/>
          </a:xfrm>
          <a:prstGeom prst="rect">
            <a:avLst/>
          </a:prstGeom>
          <a:noFill/>
          <a:ln>
            <a:noFill/>
          </a:ln>
        </p:spPr>
        <p:txBody>
          <a:bodyPr anchor="ctr"/>
          <a:lstStyle/>
          <a:p>
            <a:pPr algn="r">
              <a:lnSpc>
                <a:spcPct val="100000"/>
              </a:lnSpc>
            </a:pPr>
            <a:fld id="{674FF54D-1610-4692-882A-26E2C4D2A85D}" type="slidenum">
              <a:rPr lang="en-GB" sz="1200" b="0" strike="noStrike" spc="-1">
                <a:solidFill>
                  <a:srgbClr val="8B8B8B"/>
                </a:solidFill>
                <a:uFill>
                  <a:solidFill>
                    <a:srgbClr val="FFFFFF"/>
                  </a:solidFill>
                </a:uFill>
                <a:latin typeface="Calibri"/>
              </a:rPr>
              <a:pPr algn="r">
                <a:lnSpc>
                  <a:spcPct val="100000"/>
                </a:lnSpc>
              </a:pPr>
              <a:t>20</a:t>
            </a:fld>
            <a:endParaRPr lang="en-GB" sz="1200" b="0" strike="noStrike" spc="-1">
              <a:solidFill>
                <a:srgbClr val="000000"/>
              </a:solidFill>
              <a:uFill>
                <a:solidFill>
                  <a:srgbClr val="FFFFFF"/>
                </a:solidFill>
              </a:uFill>
              <a:latin typeface="Times New Roman"/>
            </a:endParaRPr>
          </a:p>
        </p:txBody>
      </p:sp>
      <p:pic>
        <p:nvPicPr>
          <p:cNvPr id="320" name="Picture 3"/>
          <p:cNvPicPr/>
          <p:nvPr/>
        </p:nvPicPr>
        <p:blipFill>
          <a:blip r:embed="rId5" cstate="print"/>
          <a:srcRect l="3448" t="2396" r="92662" b="94519"/>
          <a:stretch/>
        </p:blipFill>
        <p:spPr>
          <a:xfrm>
            <a:off x="4788024" y="3795886"/>
            <a:ext cx="287640" cy="287640"/>
          </a:xfrm>
          <a:prstGeom prst="rect">
            <a:avLst/>
          </a:prstGeom>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1" name="TextShape 1"/>
          <p:cNvSpPr txBox="1"/>
          <p:nvPr/>
        </p:nvSpPr>
        <p:spPr>
          <a:xfrm>
            <a:off x="685800" y="1597680"/>
            <a:ext cx="7772040" cy="1102320"/>
          </a:xfrm>
          <a:prstGeom prst="rect">
            <a:avLst/>
          </a:prstGeom>
          <a:noFill/>
          <a:ln>
            <a:noFill/>
          </a:ln>
        </p:spPr>
        <p:txBody>
          <a:bodyPr anchor="ctr"/>
          <a:lstStyle/>
          <a:p>
            <a:pPr algn="ctr">
              <a:lnSpc>
                <a:spcPct val="100000"/>
              </a:lnSpc>
            </a:pPr>
            <a:r>
              <a:rPr lang="nl-NL" sz="4400" b="0" strike="noStrike" spc="-1">
                <a:solidFill>
                  <a:srgbClr val="FFFFFF"/>
                </a:solidFill>
                <a:uFill>
                  <a:solidFill>
                    <a:srgbClr val="FFFFFF"/>
                  </a:solidFill>
                </a:uFill>
                <a:latin typeface="Calibri"/>
              </a:rPr>
              <a:t>Teil 4: Definieren der Konfiguration</a:t>
            </a:r>
            <a:endParaRPr lang="nl-NL" sz="4400" b="0" strike="noStrike" spc="-1">
              <a:solidFill>
                <a:srgbClr val="000000"/>
              </a:solidFill>
              <a:uFill>
                <a:solidFill>
                  <a:srgbClr val="FFFFFF"/>
                </a:solidFill>
              </a:uFill>
              <a:latin typeface="Calibri"/>
            </a:endParaRPr>
          </a:p>
        </p:txBody>
      </p:sp>
      <p:sp>
        <p:nvSpPr>
          <p:cNvPr id="322" name="TextShape 2"/>
          <p:cNvSpPr txBox="1"/>
          <p:nvPr/>
        </p:nvSpPr>
        <p:spPr>
          <a:xfrm>
            <a:off x="827640" y="2914560"/>
            <a:ext cx="7488360" cy="1314000"/>
          </a:xfrm>
          <a:prstGeom prst="rect">
            <a:avLst/>
          </a:prstGeom>
          <a:noFill/>
          <a:ln>
            <a:noFill/>
          </a:ln>
        </p:spPr>
        <p:txBody>
          <a:bodyPr/>
          <a:lstStyle/>
          <a:p>
            <a:pPr algn="ctr">
              <a:lnSpc>
                <a:spcPct val="100000"/>
              </a:lnSpc>
              <a:spcBef>
                <a:spcPts val="479"/>
              </a:spcBef>
            </a:pPr>
            <a:r>
              <a:rPr lang="en-GB" sz="2400" b="0" strike="noStrike" spc="-1">
                <a:solidFill>
                  <a:srgbClr val="FFFFFF"/>
                </a:solidFill>
                <a:uFill>
                  <a:solidFill>
                    <a:srgbClr val="FFFFFF"/>
                  </a:solidFill>
                </a:uFill>
                <a:latin typeface="Calibri"/>
              </a:rPr>
              <a:t>Gib die Anschlüsse Namen und definiere den Zweck der Anschlüsse</a:t>
            </a:r>
            <a:endParaRPr lang="en-GB" sz="2400" b="0" strike="noStrike" spc="-1">
              <a:solidFill>
                <a:srgbClr val="000000"/>
              </a:solidFill>
              <a:uFill>
                <a:solidFill>
                  <a:srgbClr val="FFFFFF"/>
                </a:solidFill>
              </a:uFill>
              <a:latin typeface="Arial"/>
            </a:endParaRPr>
          </a:p>
        </p:txBody>
      </p:sp>
      <p:sp>
        <p:nvSpPr>
          <p:cNvPr id="323" name="TextShape 3"/>
          <p:cNvSpPr txBox="1"/>
          <p:nvPr/>
        </p:nvSpPr>
        <p:spPr>
          <a:xfrm>
            <a:off x="8629560" y="4767120"/>
            <a:ext cx="514080" cy="274320"/>
          </a:xfrm>
          <a:prstGeom prst="rect">
            <a:avLst/>
          </a:prstGeom>
          <a:noFill/>
          <a:ln>
            <a:noFill/>
          </a:ln>
        </p:spPr>
        <p:txBody>
          <a:bodyPr anchor="ctr"/>
          <a:lstStyle/>
          <a:p>
            <a:pPr algn="r">
              <a:lnSpc>
                <a:spcPct val="100000"/>
              </a:lnSpc>
            </a:pPr>
            <a:fld id="{FD8F9F0C-A10A-44AB-9342-274315D2A261}" type="slidenum">
              <a:rPr lang="en-GB" sz="1200" b="0" strike="noStrike" spc="-1">
                <a:solidFill>
                  <a:srgbClr val="8B8B8B"/>
                </a:solidFill>
                <a:uFill>
                  <a:solidFill>
                    <a:srgbClr val="FFFFFF"/>
                  </a:solidFill>
                </a:uFill>
                <a:latin typeface="Calibri"/>
              </a:rPr>
              <a:pPr algn="r">
                <a:lnSpc>
                  <a:spcPct val="100000"/>
                </a:lnSpc>
              </a:pPr>
              <a:t>21</a:t>
            </a:fld>
            <a:endParaRPr lang="en-GB" sz="1200" b="0" strike="noStrike" spc="-1">
              <a:solidFill>
                <a:srgbClr val="000000"/>
              </a:solidFill>
              <a:uFill>
                <a:solidFill>
                  <a:srgbClr val="FFFFFF"/>
                </a:solidFill>
              </a:uFill>
              <a:latin typeface="Times New Roman"/>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 name="TextShape 1"/>
          <p:cNvSpPr txBox="1"/>
          <p:nvPr/>
        </p:nvSpPr>
        <p:spPr>
          <a:xfrm>
            <a:off x="457200" y="205920"/>
            <a:ext cx="8229240" cy="856800"/>
          </a:xfrm>
          <a:prstGeom prst="rect">
            <a:avLst/>
          </a:prstGeom>
          <a:noFill/>
          <a:ln>
            <a:noFill/>
          </a:ln>
        </p:spPr>
        <p:txBody>
          <a:bodyPr anchor="ctr"/>
          <a:lstStyle/>
          <a:p>
            <a:pPr>
              <a:lnSpc>
                <a:spcPct val="100000"/>
              </a:lnSpc>
            </a:pPr>
            <a:r>
              <a:rPr lang="nl-NL" sz="4000" b="0" strike="noStrike" spc="-1" dirty="0">
                <a:solidFill>
                  <a:srgbClr val="000000"/>
                </a:solidFill>
                <a:uFill>
                  <a:solidFill>
                    <a:srgbClr val="FFFFFF"/>
                  </a:solidFill>
                </a:uFill>
                <a:latin typeface="Calibri"/>
              </a:rPr>
              <a:t>Starten des </a:t>
            </a:r>
            <a:r>
              <a:rPr lang="nl-NL" sz="4000" b="0" strike="noStrike" spc="-1" dirty="0" err="1">
                <a:solidFill>
                  <a:srgbClr val="000000"/>
                </a:solidFill>
                <a:uFill>
                  <a:solidFill>
                    <a:srgbClr val="FFFFFF"/>
                  </a:solidFill>
                </a:uFill>
                <a:latin typeface="Calibri"/>
              </a:rPr>
              <a:t>Konfigurationswerkzeugs</a:t>
            </a:r>
            <a:endParaRPr lang="nl-NL" sz="4000" b="0" strike="noStrike" spc="-1" dirty="0">
              <a:solidFill>
                <a:srgbClr val="000000"/>
              </a:solidFill>
              <a:uFill>
                <a:solidFill>
                  <a:srgbClr val="FFFFFF"/>
                </a:solidFill>
              </a:uFill>
              <a:latin typeface="Calibri"/>
            </a:endParaRPr>
          </a:p>
        </p:txBody>
      </p:sp>
      <p:sp>
        <p:nvSpPr>
          <p:cNvPr id="325" name="TextShape 2"/>
          <p:cNvSpPr txBox="1"/>
          <p:nvPr/>
        </p:nvSpPr>
        <p:spPr>
          <a:xfrm>
            <a:off x="457200" y="1200240"/>
            <a:ext cx="8229240" cy="3394080"/>
          </a:xfrm>
          <a:prstGeom prst="rect">
            <a:avLst/>
          </a:prstGeom>
          <a:noFill/>
          <a:ln>
            <a:noFill/>
          </a:ln>
        </p:spPr>
        <p:txBody>
          <a:bodyPr/>
          <a:lstStyle/>
          <a:p>
            <a:pPr marL="179280" indent="-178920">
              <a:lnSpc>
                <a:spcPct val="100000"/>
              </a:lnSpc>
              <a:spcBef>
                <a:spcPts val="479"/>
              </a:spcBef>
              <a:buClr>
                <a:srgbClr val="000000"/>
              </a:buClr>
              <a:buFont typeface="Arial"/>
              <a:buChar char="•"/>
            </a:pPr>
            <a:r>
              <a:rPr lang="nl-NL" sz="2000" b="0" strike="noStrike" spc="-1" dirty="0" err="1">
                <a:solidFill>
                  <a:srgbClr val="000000"/>
                </a:solidFill>
                <a:uFill>
                  <a:solidFill>
                    <a:srgbClr val="FFFFFF"/>
                  </a:solidFill>
                </a:uFill>
                <a:latin typeface="Calibri"/>
              </a:rPr>
              <a:t>Wir</a:t>
            </a:r>
            <a:r>
              <a:rPr lang="nl-NL" sz="2000" b="0" strike="noStrike" spc="-1" dirty="0">
                <a:solidFill>
                  <a:srgbClr val="000000"/>
                </a:solidFill>
                <a:uFill>
                  <a:solidFill>
                    <a:srgbClr val="FFFFFF"/>
                  </a:solidFill>
                </a:uFill>
                <a:latin typeface="Calibri"/>
              </a:rPr>
              <a:t> </a:t>
            </a:r>
            <a:r>
              <a:rPr lang="nl-NL" sz="2000" b="0" strike="noStrike" spc="-1" dirty="0" err="1">
                <a:solidFill>
                  <a:srgbClr val="000000"/>
                </a:solidFill>
                <a:uFill>
                  <a:solidFill>
                    <a:srgbClr val="FFFFFF"/>
                  </a:solidFill>
                </a:uFill>
                <a:latin typeface="Calibri"/>
              </a:rPr>
              <a:t>haben</a:t>
            </a:r>
            <a:r>
              <a:rPr lang="nl-NL" sz="2000" b="0" strike="noStrike" spc="-1" dirty="0">
                <a:solidFill>
                  <a:srgbClr val="000000"/>
                </a:solidFill>
                <a:uFill>
                  <a:solidFill>
                    <a:srgbClr val="FFFFFF"/>
                  </a:solidFill>
                </a:uFill>
                <a:latin typeface="Calibri"/>
              </a:rPr>
              <a:t> </a:t>
            </a:r>
            <a:r>
              <a:rPr lang="nl-NL" sz="2000" b="0" strike="noStrike" spc="-1" dirty="0" err="1">
                <a:solidFill>
                  <a:srgbClr val="000000"/>
                </a:solidFill>
                <a:uFill>
                  <a:solidFill>
                    <a:srgbClr val="FFFFFF"/>
                  </a:solidFill>
                </a:uFill>
                <a:latin typeface="Calibri"/>
              </a:rPr>
              <a:t>eine</a:t>
            </a:r>
            <a:r>
              <a:rPr lang="nl-NL" sz="2000" b="0" strike="noStrike" spc="-1" dirty="0">
                <a:solidFill>
                  <a:srgbClr val="000000"/>
                </a:solidFill>
                <a:uFill>
                  <a:solidFill>
                    <a:srgbClr val="FFFFFF"/>
                  </a:solidFill>
                </a:uFill>
                <a:latin typeface="Calibri"/>
              </a:rPr>
              <a:t> </a:t>
            </a:r>
            <a:r>
              <a:rPr lang="nl-NL" sz="2000" b="0" strike="noStrike" spc="-1" dirty="0" err="1">
                <a:solidFill>
                  <a:srgbClr val="000000"/>
                </a:solidFill>
                <a:uFill>
                  <a:solidFill>
                    <a:srgbClr val="FFFFFF"/>
                  </a:solidFill>
                </a:uFill>
                <a:latin typeface="Calibri"/>
              </a:rPr>
              <a:t>leere</a:t>
            </a:r>
            <a:r>
              <a:rPr lang="nl-NL" sz="2000" b="0" strike="noStrike" spc="-1" dirty="0">
                <a:solidFill>
                  <a:srgbClr val="000000"/>
                </a:solidFill>
                <a:uFill>
                  <a:solidFill>
                    <a:srgbClr val="FFFFFF"/>
                  </a:solidFill>
                </a:uFill>
                <a:latin typeface="Calibri"/>
              </a:rPr>
              <a:t> </a:t>
            </a:r>
            <a:r>
              <a:rPr lang="nl-NL" sz="2000" b="0" strike="noStrike" spc="-1" dirty="0" err="1">
                <a:solidFill>
                  <a:srgbClr val="000000"/>
                </a:solidFill>
                <a:uFill>
                  <a:solidFill>
                    <a:srgbClr val="FFFFFF"/>
                  </a:solidFill>
                </a:uFill>
                <a:latin typeface="Calibri"/>
              </a:rPr>
              <a:t>Konfigurationsdatei</a:t>
            </a:r>
            <a:r>
              <a:rPr lang="nl-NL" sz="2000" b="0" strike="noStrike" spc="-1" dirty="0">
                <a:solidFill>
                  <a:srgbClr val="000000"/>
                </a:solidFill>
                <a:uFill>
                  <a:solidFill>
                    <a:srgbClr val="FFFFFF"/>
                  </a:solidFill>
                </a:uFill>
                <a:latin typeface="Calibri"/>
              </a:rPr>
              <a:t> </a:t>
            </a:r>
            <a:r>
              <a:rPr lang="nl-NL" sz="2000" b="0" strike="noStrike" spc="-1" dirty="0" err="1">
                <a:solidFill>
                  <a:srgbClr val="000000"/>
                </a:solidFill>
                <a:uFill>
                  <a:solidFill>
                    <a:srgbClr val="FFFFFF"/>
                  </a:solidFill>
                </a:uFill>
                <a:latin typeface="Calibri"/>
              </a:rPr>
              <a:t>auf</a:t>
            </a:r>
            <a:r>
              <a:rPr lang="nl-NL" sz="2000" b="0" strike="noStrike" spc="-1" dirty="0">
                <a:solidFill>
                  <a:srgbClr val="000000"/>
                </a:solidFill>
                <a:uFill>
                  <a:solidFill>
                    <a:srgbClr val="FFFFFF"/>
                  </a:solidFill>
                </a:uFill>
                <a:latin typeface="Calibri"/>
              </a:rPr>
              <a:t> </a:t>
            </a:r>
            <a:r>
              <a:rPr lang="nl-NL" sz="2000" b="0" strike="noStrike" spc="-1" dirty="0" err="1">
                <a:solidFill>
                  <a:srgbClr val="000000"/>
                </a:solidFill>
                <a:uFill>
                  <a:solidFill>
                    <a:srgbClr val="FFFFFF"/>
                  </a:solidFill>
                </a:uFill>
                <a:latin typeface="Calibri"/>
              </a:rPr>
              <a:t>dem</a:t>
            </a:r>
            <a:r>
              <a:rPr lang="nl-NL" sz="2000" b="0" strike="noStrike" spc="-1" dirty="0">
                <a:solidFill>
                  <a:srgbClr val="000000"/>
                </a:solidFill>
                <a:uFill>
                  <a:solidFill>
                    <a:srgbClr val="FFFFFF"/>
                  </a:solidFill>
                </a:uFill>
                <a:latin typeface="Calibri"/>
              </a:rPr>
              <a:t> Desktop </a:t>
            </a:r>
            <a:r>
              <a:rPr lang="nl-NL" sz="2000" b="0" strike="noStrike" spc="-1" dirty="0" err="1" smtClean="0">
                <a:solidFill>
                  <a:srgbClr val="000000"/>
                </a:solidFill>
                <a:uFill>
                  <a:solidFill>
                    <a:srgbClr val="FFFFFF"/>
                  </a:solidFill>
                </a:uFill>
                <a:latin typeface="Calibri"/>
              </a:rPr>
              <a:t>abgelegt</a:t>
            </a:r>
            <a:r>
              <a:rPr lang="nl-NL" sz="2000" b="0" strike="noStrike" spc="-1" dirty="0" smtClean="0">
                <a:solidFill>
                  <a:srgbClr val="000000"/>
                </a:solidFill>
                <a:uFill>
                  <a:solidFill>
                    <a:srgbClr val="FFFFFF"/>
                  </a:solidFill>
                </a:uFill>
                <a:latin typeface="Calibri"/>
              </a:rPr>
              <a:t>: </a:t>
            </a:r>
            <a:r>
              <a:rPr lang="nl-NL" sz="2000" b="0" i="1" strike="noStrike" spc="-1" dirty="0" err="1" smtClean="0">
                <a:solidFill>
                  <a:srgbClr val="000000"/>
                </a:solidFill>
                <a:uFill>
                  <a:solidFill>
                    <a:srgbClr val="FFFFFF"/>
                  </a:solidFill>
                </a:uFill>
                <a:latin typeface="Calibri"/>
              </a:rPr>
              <a:t>ScratchClient</a:t>
            </a:r>
            <a:r>
              <a:rPr lang="nl-NL" sz="2000" b="0" i="1" strike="noStrike" spc="-1" dirty="0" smtClean="0">
                <a:solidFill>
                  <a:srgbClr val="000000"/>
                </a:solidFill>
                <a:uFill>
                  <a:solidFill>
                    <a:srgbClr val="FFFFFF"/>
                  </a:solidFill>
                </a:uFill>
                <a:latin typeface="Calibri"/>
              </a:rPr>
              <a:t> </a:t>
            </a:r>
            <a:r>
              <a:rPr lang="nl-NL" sz="2000" b="0" i="1" strike="noStrike" spc="-1" dirty="0" err="1">
                <a:solidFill>
                  <a:srgbClr val="000000"/>
                </a:solidFill>
                <a:uFill>
                  <a:solidFill>
                    <a:srgbClr val="FFFFFF"/>
                  </a:solidFill>
                </a:uFill>
                <a:latin typeface="Calibri"/>
              </a:rPr>
              <a:t>Tutorial.scl</a:t>
            </a:r>
            <a:endParaRPr lang="nl-NL" sz="2000" b="0" i="1" strike="noStrike" spc="-1" dirty="0">
              <a:solidFill>
                <a:srgbClr val="000000"/>
              </a:solidFill>
              <a:uFill>
                <a:solidFill>
                  <a:srgbClr val="FFFFFF"/>
                </a:solidFill>
              </a:uFill>
              <a:latin typeface="Calibri"/>
            </a:endParaRPr>
          </a:p>
          <a:p>
            <a:pPr marL="179280" indent="-178920">
              <a:lnSpc>
                <a:spcPct val="100000"/>
              </a:lnSpc>
              <a:spcBef>
                <a:spcPts val="479"/>
              </a:spcBef>
              <a:buClr>
                <a:srgbClr val="000000"/>
              </a:buClr>
              <a:buFont typeface="Arial"/>
              <a:buChar char="•"/>
            </a:pPr>
            <a:r>
              <a:rPr lang="nl-NL" sz="2000" b="0" strike="noStrike" spc="-1" dirty="0" err="1">
                <a:solidFill>
                  <a:srgbClr val="000000"/>
                </a:solidFill>
                <a:uFill>
                  <a:solidFill>
                    <a:srgbClr val="FFFFFF"/>
                  </a:solidFill>
                </a:uFill>
                <a:latin typeface="Calibri"/>
              </a:rPr>
              <a:t>Klicken</a:t>
            </a:r>
            <a:r>
              <a:rPr lang="nl-NL" sz="2000" b="0" strike="noStrike" spc="-1" dirty="0">
                <a:solidFill>
                  <a:srgbClr val="000000"/>
                </a:solidFill>
                <a:uFill>
                  <a:solidFill>
                    <a:srgbClr val="FFFFFF"/>
                  </a:solidFill>
                </a:uFill>
                <a:latin typeface="Calibri"/>
              </a:rPr>
              <a:t> </a:t>
            </a:r>
            <a:r>
              <a:rPr lang="nl-NL" sz="2000" b="0" strike="noStrike" spc="-1" dirty="0" err="1">
                <a:solidFill>
                  <a:srgbClr val="000000"/>
                </a:solidFill>
                <a:uFill>
                  <a:solidFill>
                    <a:srgbClr val="FFFFFF"/>
                  </a:solidFill>
                </a:uFill>
                <a:latin typeface="Calibri"/>
              </a:rPr>
              <a:t>Sie</a:t>
            </a:r>
            <a:r>
              <a:rPr lang="nl-NL" sz="2000" b="0" strike="noStrike" spc="-1" dirty="0">
                <a:solidFill>
                  <a:srgbClr val="000000"/>
                </a:solidFill>
                <a:uFill>
                  <a:solidFill>
                    <a:srgbClr val="FFFFFF"/>
                  </a:solidFill>
                </a:uFill>
                <a:latin typeface="Calibri"/>
              </a:rPr>
              <a:t> </a:t>
            </a:r>
            <a:r>
              <a:rPr lang="nl-NL" sz="2000" b="0" strike="noStrike" spc="-1" dirty="0" err="1">
                <a:solidFill>
                  <a:srgbClr val="000000"/>
                </a:solidFill>
                <a:uFill>
                  <a:solidFill>
                    <a:srgbClr val="FFFFFF"/>
                  </a:solidFill>
                </a:uFill>
                <a:latin typeface="Calibri"/>
              </a:rPr>
              <a:t>mit</a:t>
            </a:r>
            <a:r>
              <a:rPr lang="nl-NL" sz="2000" b="0" strike="noStrike" spc="-1" dirty="0">
                <a:solidFill>
                  <a:srgbClr val="000000"/>
                </a:solidFill>
                <a:uFill>
                  <a:solidFill>
                    <a:srgbClr val="FFFFFF"/>
                  </a:solidFill>
                </a:uFill>
                <a:latin typeface="Calibri"/>
              </a:rPr>
              <a:t> der rechten </a:t>
            </a:r>
            <a:r>
              <a:rPr lang="nl-NL" sz="2000" b="0" strike="noStrike" spc="-1" dirty="0" err="1">
                <a:solidFill>
                  <a:srgbClr val="000000"/>
                </a:solidFill>
                <a:uFill>
                  <a:solidFill>
                    <a:srgbClr val="FFFFFF"/>
                  </a:solidFill>
                </a:uFill>
                <a:latin typeface="Calibri"/>
              </a:rPr>
              <a:t>Maustaste</a:t>
            </a:r>
            <a:r>
              <a:rPr lang="nl-NL" sz="2000" b="0" strike="noStrike" spc="-1" dirty="0">
                <a:solidFill>
                  <a:srgbClr val="000000"/>
                </a:solidFill>
                <a:uFill>
                  <a:solidFill>
                    <a:srgbClr val="FFFFFF"/>
                  </a:solidFill>
                </a:uFill>
                <a:latin typeface="Calibri"/>
              </a:rPr>
              <a:t> </a:t>
            </a:r>
            <a:r>
              <a:rPr lang="nl-NL" sz="2000" b="0" strike="noStrike" spc="-1" dirty="0" err="1">
                <a:solidFill>
                  <a:srgbClr val="000000"/>
                </a:solidFill>
                <a:uFill>
                  <a:solidFill>
                    <a:srgbClr val="FFFFFF"/>
                  </a:solidFill>
                </a:uFill>
                <a:latin typeface="Calibri"/>
              </a:rPr>
              <a:t>auf</a:t>
            </a:r>
            <a:r>
              <a:rPr lang="nl-NL" sz="2000" b="0" strike="noStrike" spc="-1" dirty="0">
                <a:solidFill>
                  <a:srgbClr val="000000"/>
                </a:solidFill>
                <a:uFill>
                  <a:solidFill>
                    <a:srgbClr val="FFFFFF"/>
                  </a:solidFill>
                </a:uFill>
                <a:latin typeface="Calibri"/>
              </a:rPr>
              <a:t> die </a:t>
            </a:r>
            <a:r>
              <a:rPr lang="nl-NL" sz="2000" b="0" strike="noStrike" spc="-1" dirty="0" err="1">
                <a:solidFill>
                  <a:srgbClr val="000000"/>
                </a:solidFill>
                <a:uFill>
                  <a:solidFill>
                    <a:srgbClr val="FFFFFF"/>
                  </a:solidFill>
                </a:uFill>
                <a:latin typeface="Calibri"/>
              </a:rPr>
              <a:t>Datei</a:t>
            </a:r>
            <a:r>
              <a:rPr lang="nl-NL" sz="2000" b="0" strike="noStrike" spc="-1" dirty="0">
                <a:solidFill>
                  <a:srgbClr val="000000"/>
                </a:solidFill>
                <a:uFill>
                  <a:solidFill>
                    <a:srgbClr val="FFFFFF"/>
                  </a:solidFill>
                </a:uFill>
                <a:latin typeface="Calibri"/>
              </a:rPr>
              <a:t> </a:t>
            </a:r>
            <a:r>
              <a:rPr lang="nl-NL" sz="2000" b="0" strike="noStrike" spc="-1" dirty="0" err="1">
                <a:solidFill>
                  <a:srgbClr val="000000"/>
                </a:solidFill>
                <a:uFill>
                  <a:solidFill>
                    <a:srgbClr val="FFFFFF"/>
                  </a:solidFill>
                </a:uFill>
                <a:latin typeface="Calibri"/>
              </a:rPr>
              <a:t>und</a:t>
            </a:r>
            <a:r>
              <a:rPr lang="nl-NL" sz="2000" b="0" strike="noStrike" spc="-1" dirty="0">
                <a:solidFill>
                  <a:srgbClr val="000000"/>
                </a:solidFill>
                <a:uFill>
                  <a:solidFill>
                    <a:srgbClr val="FFFFFF"/>
                  </a:solidFill>
                </a:uFill>
                <a:latin typeface="Calibri"/>
              </a:rPr>
              <a:t> </a:t>
            </a:r>
            <a:r>
              <a:rPr lang="nl-NL" sz="2000" b="0" strike="noStrike" spc="-1" dirty="0" err="1">
                <a:solidFill>
                  <a:srgbClr val="000000"/>
                </a:solidFill>
                <a:uFill>
                  <a:solidFill>
                    <a:srgbClr val="FFFFFF"/>
                  </a:solidFill>
                </a:uFill>
                <a:latin typeface="Calibri"/>
              </a:rPr>
              <a:t>wählen</a:t>
            </a:r>
            <a:r>
              <a:rPr lang="nl-NL" sz="2000" b="0" strike="noStrike" spc="-1" dirty="0">
                <a:solidFill>
                  <a:srgbClr val="000000"/>
                </a:solidFill>
                <a:uFill>
                  <a:solidFill>
                    <a:srgbClr val="FFFFFF"/>
                  </a:solidFill>
                </a:uFill>
                <a:latin typeface="Calibri"/>
              </a:rPr>
              <a:t> </a:t>
            </a:r>
            <a:r>
              <a:rPr lang="nl-NL" sz="2000" b="0" strike="noStrike" spc="-1" dirty="0" err="1">
                <a:solidFill>
                  <a:srgbClr val="000000"/>
                </a:solidFill>
                <a:uFill>
                  <a:solidFill>
                    <a:srgbClr val="FFFFFF"/>
                  </a:solidFill>
                </a:uFill>
                <a:latin typeface="Calibri"/>
              </a:rPr>
              <a:t>Sie</a:t>
            </a:r>
            <a:r>
              <a:rPr lang="nl-NL" sz="2000" b="0" strike="noStrike" spc="-1" dirty="0">
                <a:solidFill>
                  <a:srgbClr val="000000"/>
                </a:solidFill>
                <a:uFill>
                  <a:solidFill>
                    <a:srgbClr val="FFFFFF"/>
                  </a:solidFill>
                </a:uFill>
                <a:latin typeface="Calibri"/>
              </a:rPr>
              <a:t> </a:t>
            </a:r>
            <a:r>
              <a:rPr lang="nl-NL" sz="2000" b="0" i="1" strike="noStrike" spc="-1" dirty="0" err="1">
                <a:solidFill>
                  <a:srgbClr val="000000"/>
                </a:solidFill>
                <a:uFill>
                  <a:solidFill>
                    <a:srgbClr val="FFFFFF"/>
                  </a:solidFill>
                </a:uFill>
                <a:latin typeface="Calibri"/>
              </a:rPr>
              <a:t>scratchClient</a:t>
            </a:r>
            <a:r>
              <a:rPr lang="nl-NL" sz="2000" b="0" i="1" strike="noStrike" spc="-1" dirty="0">
                <a:solidFill>
                  <a:srgbClr val="000000"/>
                </a:solidFill>
                <a:uFill>
                  <a:solidFill>
                    <a:srgbClr val="FFFFFF"/>
                  </a:solidFill>
                </a:uFill>
                <a:latin typeface="Calibri"/>
              </a:rPr>
              <a:t> </a:t>
            </a:r>
            <a:r>
              <a:rPr lang="nl-NL" sz="2000" b="0" i="1" strike="noStrike" spc="-1" dirty="0" err="1">
                <a:solidFill>
                  <a:srgbClr val="000000"/>
                </a:solidFill>
                <a:uFill>
                  <a:solidFill>
                    <a:srgbClr val="FFFFFF"/>
                  </a:solidFill>
                </a:uFill>
                <a:latin typeface="Calibri"/>
              </a:rPr>
              <a:t>Edit</a:t>
            </a:r>
            <a:endParaRPr lang="nl-NL" sz="2000" b="0" strike="noStrike" spc="-1" dirty="0">
              <a:solidFill>
                <a:srgbClr val="000000"/>
              </a:solidFill>
              <a:uFill>
                <a:solidFill>
                  <a:srgbClr val="FFFFFF"/>
                </a:solidFill>
              </a:uFill>
              <a:latin typeface="Calibri"/>
            </a:endParaRPr>
          </a:p>
        </p:txBody>
      </p:sp>
      <p:sp>
        <p:nvSpPr>
          <p:cNvPr id="326" name="TextShape 3"/>
          <p:cNvSpPr txBox="1"/>
          <p:nvPr/>
        </p:nvSpPr>
        <p:spPr>
          <a:xfrm>
            <a:off x="8172360" y="4767120"/>
            <a:ext cx="514080" cy="273600"/>
          </a:xfrm>
          <a:prstGeom prst="rect">
            <a:avLst/>
          </a:prstGeom>
          <a:noFill/>
          <a:ln>
            <a:noFill/>
          </a:ln>
        </p:spPr>
        <p:txBody>
          <a:bodyPr anchor="ctr"/>
          <a:lstStyle/>
          <a:p>
            <a:pPr algn="r">
              <a:lnSpc>
                <a:spcPct val="100000"/>
              </a:lnSpc>
            </a:pPr>
            <a:fld id="{11F4F0E2-6BA2-4D1F-AAAF-B5DDCE1D5D21}" type="slidenum">
              <a:rPr lang="en-GB" sz="1200" b="0" strike="noStrike" spc="-1">
                <a:solidFill>
                  <a:srgbClr val="8B8B8B"/>
                </a:solidFill>
                <a:uFill>
                  <a:solidFill>
                    <a:srgbClr val="FFFFFF"/>
                  </a:solidFill>
                </a:uFill>
                <a:latin typeface="Calibri"/>
              </a:rPr>
              <a:pPr algn="r">
                <a:lnSpc>
                  <a:spcPct val="100000"/>
                </a:lnSpc>
              </a:pPr>
              <a:t>22</a:t>
            </a:fld>
            <a:endParaRPr lang="en-GB" sz="1200" b="0" strike="noStrike" spc="-1">
              <a:solidFill>
                <a:srgbClr val="000000"/>
              </a:solidFill>
              <a:uFill>
                <a:solidFill>
                  <a:srgbClr val="FFFFFF"/>
                </a:solidFill>
              </a:uFill>
              <a:latin typeface="Times New Roman"/>
            </a:endParaRPr>
          </a:p>
        </p:txBody>
      </p:sp>
      <p:pic>
        <p:nvPicPr>
          <p:cNvPr id="7" name="Picture 2" descr="Y:\PiAndMore10.5\Screenshots2\2018-02-22__11-56-1519296992.jpg"/>
          <p:cNvPicPr>
            <a:picLocks noChangeAspect="1" noChangeArrowheads="1"/>
          </p:cNvPicPr>
          <p:nvPr/>
        </p:nvPicPr>
        <p:blipFill>
          <a:blip r:embed="rId3" cstate="print"/>
          <a:srcRect l="11635" t="3920" r="52534" b="73681"/>
          <a:stretch>
            <a:fillRect/>
          </a:stretch>
        </p:blipFill>
        <p:spPr bwMode="auto">
          <a:xfrm>
            <a:off x="2411760" y="2787774"/>
            <a:ext cx="5976664" cy="2101684"/>
          </a:xfrm>
          <a:prstGeom prst="rect">
            <a:avLst/>
          </a:prstGeom>
          <a:noFill/>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6" descr="Y:\PiAndMore10.5\Screenshots2\2018-02-22__13-19-1519301998.jpg"/>
          <p:cNvPicPr>
            <a:picLocks noChangeAspect="1" noChangeArrowheads="1"/>
          </p:cNvPicPr>
          <p:nvPr/>
        </p:nvPicPr>
        <p:blipFill>
          <a:blip r:embed="rId3" cstate="print"/>
          <a:srcRect/>
          <a:stretch>
            <a:fillRect/>
          </a:stretch>
        </p:blipFill>
        <p:spPr bwMode="auto">
          <a:xfrm>
            <a:off x="0" y="987574"/>
            <a:ext cx="5292080" cy="3544089"/>
          </a:xfrm>
          <a:prstGeom prst="rect">
            <a:avLst/>
          </a:prstGeom>
          <a:noFill/>
        </p:spPr>
      </p:pic>
      <p:sp>
        <p:nvSpPr>
          <p:cNvPr id="330" name="TextShape 1"/>
          <p:cNvSpPr txBox="1"/>
          <p:nvPr/>
        </p:nvSpPr>
        <p:spPr>
          <a:xfrm>
            <a:off x="107504" y="-20538"/>
            <a:ext cx="8229240" cy="856800"/>
          </a:xfrm>
          <a:prstGeom prst="rect">
            <a:avLst/>
          </a:prstGeom>
          <a:noFill/>
          <a:ln>
            <a:noFill/>
          </a:ln>
        </p:spPr>
        <p:txBody>
          <a:bodyPr anchor="ctr"/>
          <a:lstStyle/>
          <a:p>
            <a:pPr>
              <a:lnSpc>
                <a:spcPct val="100000"/>
              </a:lnSpc>
            </a:pPr>
            <a:r>
              <a:rPr lang="nl-NL" sz="3600" b="0" strike="noStrike" spc="-1" dirty="0" err="1">
                <a:solidFill>
                  <a:srgbClr val="000000"/>
                </a:solidFill>
                <a:uFill>
                  <a:solidFill>
                    <a:srgbClr val="FFFFFF"/>
                  </a:solidFill>
                </a:uFill>
                <a:latin typeface="Calibri"/>
              </a:rPr>
              <a:t>Definieren</a:t>
            </a:r>
            <a:r>
              <a:rPr lang="nl-NL" sz="3600" b="0" strike="noStrike" spc="-1" dirty="0">
                <a:solidFill>
                  <a:srgbClr val="000000"/>
                </a:solidFill>
                <a:uFill>
                  <a:solidFill>
                    <a:srgbClr val="FFFFFF"/>
                  </a:solidFill>
                </a:uFill>
                <a:latin typeface="Calibri"/>
              </a:rPr>
              <a:t> </a:t>
            </a:r>
            <a:r>
              <a:rPr lang="nl-NL" sz="3600" b="0" strike="noStrike" spc="-1" dirty="0" err="1">
                <a:solidFill>
                  <a:srgbClr val="000000"/>
                </a:solidFill>
                <a:uFill>
                  <a:solidFill>
                    <a:srgbClr val="FFFFFF"/>
                  </a:solidFill>
                </a:uFill>
                <a:latin typeface="Calibri"/>
              </a:rPr>
              <a:t>Sie</a:t>
            </a:r>
            <a:r>
              <a:rPr lang="nl-NL" sz="3600" b="0" strike="noStrike" spc="-1" dirty="0">
                <a:solidFill>
                  <a:srgbClr val="000000"/>
                </a:solidFill>
                <a:uFill>
                  <a:solidFill>
                    <a:srgbClr val="FFFFFF"/>
                  </a:solidFill>
                </a:uFill>
                <a:latin typeface="Calibri"/>
              </a:rPr>
              <a:t> die </a:t>
            </a:r>
            <a:r>
              <a:rPr lang="nl-NL" sz="3600" b="0" strike="noStrike" spc="-1" dirty="0" err="1">
                <a:solidFill>
                  <a:srgbClr val="000000"/>
                </a:solidFill>
                <a:uFill>
                  <a:solidFill>
                    <a:srgbClr val="FFFFFF"/>
                  </a:solidFill>
                </a:uFill>
                <a:latin typeface="Calibri"/>
              </a:rPr>
              <a:t>erste</a:t>
            </a:r>
            <a:r>
              <a:rPr lang="nl-NL" sz="3600" b="0" strike="noStrike" spc="-1" dirty="0">
                <a:solidFill>
                  <a:srgbClr val="000000"/>
                </a:solidFill>
                <a:uFill>
                  <a:solidFill>
                    <a:srgbClr val="FFFFFF"/>
                  </a:solidFill>
                </a:uFill>
                <a:latin typeface="Calibri"/>
              </a:rPr>
              <a:t> </a:t>
            </a:r>
            <a:r>
              <a:rPr lang="nl-NL" sz="3600" b="0" strike="noStrike" spc="-1" dirty="0" err="1">
                <a:solidFill>
                  <a:srgbClr val="000000"/>
                </a:solidFill>
                <a:uFill>
                  <a:solidFill>
                    <a:srgbClr val="FFFFFF"/>
                  </a:solidFill>
                </a:uFill>
                <a:latin typeface="Calibri"/>
              </a:rPr>
              <a:t>Konfigurationsdatei</a:t>
            </a:r>
            <a:endParaRPr lang="nl-NL" sz="3600" b="0" strike="noStrike" spc="-1" dirty="0">
              <a:solidFill>
                <a:srgbClr val="000000"/>
              </a:solidFill>
              <a:uFill>
                <a:solidFill>
                  <a:srgbClr val="FFFFFF"/>
                </a:solidFill>
              </a:uFill>
              <a:latin typeface="Calibri"/>
            </a:endParaRPr>
          </a:p>
        </p:txBody>
      </p:sp>
      <p:sp>
        <p:nvSpPr>
          <p:cNvPr id="331" name="TextShape 2"/>
          <p:cNvSpPr txBox="1"/>
          <p:nvPr/>
        </p:nvSpPr>
        <p:spPr>
          <a:xfrm>
            <a:off x="5220000" y="987480"/>
            <a:ext cx="3600000" cy="3816000"/>
          </a:xfrm>
          <a:prstGeom prst="rect">
            <a:avLst/>
          </a:prstGeom>
          <a:noFill/>
          <a:ln>
            <a:noFill/>
          </a:ln>
        </p:spPr>
        <p:txBody>
          <a:bodyPr>
            <a:noAutofit/>
          </a:bodyPr>
          <a:lstStyle/>
          <a:p>
            <a:pPr marL="179280" indent="-178920">
              <a:lnSpc>
                <a:spcPct val="100000"/>
              </a:lnSpc>
              <a:spcBef>
                <a:spcPts val="100"/>
              </a:spcBef>
              <a:buClr>
                <a:srgbClr val="000000"/>
              </a:buClr>
              <a:buFont typeface="Arial"/>
              <a:buChar char="•"/>
            </a:pPr>
            <a:r>
              <a:rPr lang="nl-NL" sz="1200" b="1" strike="noStrike" spc="-1" dirty="0" err="1">
                <a:solidFill>
                  <a:srgbClr val="000000"/>
                </a:solidFill>
                <a:uFill>
                  <a:solidFill>
                    <a:srgbClr val="FFFFFF"/>
                  </a:solidFill>
                </a:uFill>
                <a:latin typeface="Calibri"/>
              </a:rPr>
              <a:t>Doppel</a:t>
            </a:r>
            <a:r>
              <a:rPr lang="nl-NL" sz="1200" b="0" strike="noStrike" spc="-1" dirty="0" err="1">
                <a:solidFill>
                  <a:srgbClr val="000000"/>
                </a:solidFill>
                <a:uFill>
                  <a:solidFill>
                    <a:srgbClr val="FFFFFF"/>
                  </a:solidFill>
                </a:uFill>
                <a:latin typeface="Calibri"/>
              </a:rPr>
              <a:t>klicken</a:t>
            </a:r>
            <a:r>
              <a:rPr lang="nl-NL" sz="1200" b="0" strike="noStrike" spc="-1" dirty="0">
                <a:solidFill>
                  <a:srgbClr val="000000"/>
                </a:solidFill>
                <a:uFill>
                  <a:solidFill>
                    <a:srgbClr val="FFFFFF"/>
                  </a:solidFill>
                </a:uFill>
                <a:latin typeface="Calibri"/>
              </a:rPr>
              <a:t> </a:t>
            </a:r>
            <a:r>
              <a:rPr lang="nl-NL" sz="1200" b="0" strike="noStrike" spc="-1" dirty="0" err="1">
                <a:solidFill>
                  <a:srgbClr val="000000"/>
                </a:solidFill>
                <a:uFill>
                  <a:solidFill>
                    <a:srgbClr val="FFFFFF"/>
                  </a:solidFill>
                </a:uFill>
                <a:latin typeface="Calibri"/>
              </a:rPr>
              <a:t>Sie</a:t>
            </a:r>
            <a:r>
              <a:rPr lang="nl-NL" sz="1200" b="0" strike="noStrike" spc="-1" dirty="0">
                <a:solidFill>
                  <a:srgbClr val="000000"/>
                </a:solidFill>
                <a:uFill>
                  <a:solidFill>
                    <a:srgbClr val="FFFFFF"/>
                  </a:solidFill>
                </a:uFill>
                <a:latin typeface="Calibri"/>
              </a:rPr>
              <a:t> </a:t>
            </a:r>
            <a:r>
              <a:rPr lang="nl-NL" sz="1200" b="0" strike="noStrike" spc="-1" dirty="0" err="1">
                <a:solidFill>
                  <a:srgbClr val="000000"/>
                </a:solidFill>
                <a:uFill>
                  <a:solidFill>
                    <a:srgbClr val="FFFFFF"/>
                  </a:solidFill>
                </a:uFill>
                <a:latin typeface="Calibri"/>
              </a:rPr>
              <a:t>auf</a:t>
            </a:r>
            <a:r>
              <a:rPr lang="nl-NL" sz="1200" b="0" strike="noStrike" spc="-1" dirty="0">
                <a:solidFill>
                  <a:srgbClr val="000000"/>
                </a:solidFill>
                <a:uFill>
                  <a:solidFill>
                    <a:srgbClr val="FFFFFF"/>
                  </a:solidFill>
                </a:uFill>
                <a:latin typeface="Calibri"/>
              </a:rPr>
              <a:t> </a:t>
            </a:r>
            <a:r>
              <a:rPr lang="nl-NL" sz="1200" b="0" strike="noStrike" spc="-1" dirty="0" err="1">
                <a:solidFill>
                  <a:srgbClr val="000000"/>
                </a:solidFill>
                <a:uFill>
                  <a:solidFill>
                    <a:srgbClr val="FFFFFF"/>
                  </a:solidFill>
                </a:uFill>
                <a:latin typeface="Calibri"/>
              </a:rPr>
              <a:t>eine</a:t>
            </a:r>
            <a:r>
              <a:rPr lang="nl-NL" sz="1200" b="0" strike="noStrike" spc="-1" dirty="0">
                <a:solidFill>
                  <a:srgbClr val="000000"/>
                </a:solidFill>
                <a:uFill>
                  <a:solidFill>
                    <a:srgbClr val="FFFFFF"/>
                  </a:solidFill>
                </a:uFill>
                <a:latin typeface="Calibri"/>
              </a:rPr>
              <a:t> </a:t>
            </a:r>
            <a:r>
              <a:rPr lang="nl-NL" sz="1200" b="0" strike="noStrike" spc="-1" dirty="0" err="1">
                <a:solidFill>
                  <a:srgbClr val="000000"/>
                </a:solidFill>
                <a:uFill>
                  <a:solidFill>
                    <a:srgbClr val="FFFFFF"/>
                  </a:solidFill>
                </a:uFill>
                <a:latin typeface="Calibri"/>
              </a:rPr>
              <a:t>Zelle</a:t>
            </a:r>
            <a:r>
              <a:rPr lang="nl-NL" sz="1200" b="0" strike="noStrike" spc="-1" dirty="0">
                <a:solidFill>
                  <a:srgbClr val="000000"/>
                </a:solidFill>
                <a:uFill>
                  <a:solidFill>
                    <a:srgbClr val="FFFFFF"/>
                  </a:solidFill>
                </a:uFill>
                <a:latin typeface="Calibri"/>
              </a:rPr>
              <a:t>, </a:t>
            </a:r>
            <a:r>
              <a:rPr lang="nl-NL" sz="1200" b="0" strike="noStrike" spc="-1" dirty="0" err="1">
                <a:solidFill>
                  <a:srgbClr val="000000"/>
                </a:solidFill>
                <a:uFill>
                  <a:solidFill>
                    <a:srgbClr val="FFFFFF"/>
                  </a:solidFill>
                </a:uFill>
                <a:latin typeface="Calibri"/>
              </a:rPr>
              <a:t>um</a:t>
            </a:r>
            <a:r>
              <a:rPr lang="nl-NL" sz="1200" b="0" strike="noStrike" spc="-1" dirty="0">
                <a:solidFill>
                  <a:srgbClr val="000000"/>
                </a:solidFill>
                <a:uFill>
                  <a:solidFill>
                    <a:srgbClr val="FFFFFF"/>
                  </a:solidFill>
                </a:uFill>
                <a:latin typeface="Calibri"/>
              </a:rPr>
              <a:t> </a:t>
            </a:r>
            <a:r>
              <a:rPr lang="nl-NL" sz="1200" b="0" strike="noStrike" spc="-1" dirty="0" err="1">
                <a:solidFill>
                  <a:srgbClr val="000000"/>
                </a:solidFill>
                <a:uFill>
                  <a:solidFill>
                    <a:srgbClr val="FFFFFF"/>
                  </a:solidFill>
                </a:uFill>
                <a:latin typeface="Calibri"/>
              </a:rPr>
              <a:t>ein</a:t>
            </a:r>
            <a:r>
              <a:rPr lang="nl-NL" sz="1200" b="0" strike="noStrike" spc="-1" dirty="0">
                <a:solidFill>
                  <a:srgbClr val="000000"/>
                </a:solidFill>
                <a:uFill>
                  <a:solidFill>
                    <a:srgbClr val="FFFFFF"/>
                  </a:solidFill>
                </a:uFill>
                <a:latin typeface="Calibri"/>
              </a:rPr>
              <a:t> </a:t>
            </a:r>
            <a:r>
              <a:rPr lang="nl-NL" sz="1200" b="0" strike="noStrike" spc="-1" dirty="0" err="1">
                <a:solidFill>
                  <a:srgbClr val="000000"/>
                </a:solidFill>
                <a:uFill>
                  <a:solidFill>
                    <a:srgbClr val="FFFFFF"/>
                  </a:solidFill>
                </a:uFill>
                <a:latin typeface="Calibri"/>
              </a:rPr>
              <a:t>Dropdown-Menü</a:t>
            </a:r>
            <a:r>
              <a:rPr lang="nl-NL" sz="1200" b="0" strike="noStrike" spc="-1" dirty="0">
                <a:solidFill>
                  <a:srgbClr val="000000"/>
                </a:solidFill>
                <a:uFill>
                  <a:solidFill>
                    <a:srgbClr val="FFFFFF"/>
                  </a:solidFill>
                </a:uFill>
                <a:latin typeface="Calibri"/>
              </a:rPr>
              <a:t> </a:t>
            </a:r>
            <a:r>
              <a:rPr lang="nl-NL" sz="1200" b="0" strike="noStrike" spc="-1" dirty="0" err="1">
                <a:solidFill>
                  <a:srgbClr val="000000"/>
                </a:solidFill>
                <a:uFill>
                  <a:solidFill>
                    <a:srgbClr val="FFFFFF"/>
                  </a:solidFill>
                </a:uFill>
                <a:latin typeface="Calibri"/>
              </a:rPr>
              <a:t>zu</a:t>
            </a:r>
            <a:r>
              <a:rPr lang="nl-NL" sz="1200" b="0" strike="noStrike" spc="-1" dirty="0">
                <a:solidFill>
                  <a:srgbClr val="000000"/>
                </a:solidFill>
                <a:uFill>
                  <a:solidFill>
                    <a:srgbClr val="FFFFFF"/>
                  </a:solidFill>
                </a:uFill>
                <a:latin typeface="Calibri"/>
              </a:rPr>
              <a:t> </a:t>
            </a:r>
            <a:r>
              <a:rPr lang="nl-NL" sz="1200" b="0" strike="noStrike" spc="-1" dirty="0" err="1">
                <a:solidFill>
                  <a:srgbClr val="000000"/>
                </a:solidFill>
                <a:uFill>
                  <a:solidFill>
                    <a:srgbClr val="FFFFFF"/>
                  </a:solidFill>
                </a:uFill>
                <a:latin typeface="Calibri"/>
              </a:rPr>
              <a:t>erhalten</a:t>
            </a:r>
            <a:endParaRPr lang="nl-NL" sz="1200" b="0" strike="noStrike" spc="-1" dirty="0">
              <a:solidFill>
                <a:srgbClr val="000000"/>
              </a:solidFill>
              <a:uFill>
                <a:solidFill>
                  <a:srgbClr val="FFFFFF"/>
                </a:solidFill>
              </a:uFill>
              <a:latin typeface="Calibri"/>
            </a:endParaRPr>
          </a:p>
          <a:p>
            <a:pPr marL="449263" lvl="1" indent="-177800">
              <a:spcBef>
                <a:spcPts val="100"/>
              </a:spcBef>
              <a:buClr>
                <a:srgbClr val="000000"/>
              </a:buClr>
              <a:buFont typeface="Arial"/>
              <a:buChar char="•"/>
            </a:pPr>
            <a:r>
              <a:rPr lang="nl-NL" sz="1200" b="0" strike="noStrike" spc="-1" dirty="0" err="1">
                <a:solidFill>
                  <a:srgbClr val="000000"/>
                </a:solidFill>
                <a:uFill>
                  <a:solidFill>
                    <a:srgbClr val="FFFFFF"/>
                  </a:solidFill>
                </a:uFill>
                <a:latin typeface="Calibri"/>
              </a:rPr>
              <a:t>Zuerst</a:t>
            </a:r>
            <a:r>
              <a:rPr lang="nl-NL" sz="1200" b="0" strike="noStrike" spc="-1" dirty="0">
                <a:solidFill>
                  <a:srgbClr val="000000"/>
                </a:solidFill>
                <a:uFill>
                  <a:solidFill>
                    <a:srgbClr val="FFFFFF"/>
                  </a:solidFill>
                </a:uFill>
                <a:latin typeface="Calibri"/>
              </a:rPr>
              <a:t> </a:t>
            </a:r>
            <a:r>
              <a:rPr lang="nl-NL" sz="1200" b="0" strike="noStrike" spc="-1" dirty="0" err="1">
                <a:solidFill>
                  <a:srgbClr val="000000"/>
                </a:solidFill>
                <a:uFill>
                  <a:solidFill>
                    <a:srgbClr val="FFFFFF"/>
                  </a:solidFill>
                </a:uFill>
                <a:latin typeface="Calibri"/>
              </a:rPr>
              <a:t>für</a:t>
            </a:r>
            <a:r>
              <a:rPr lang="nl-NL" sz="1200" b="0" strike="noStrike" spc="-1" dirty="0">
                <a:solidFill>
                  <a:srgbClr val="000000"/>
                </a:solidFill>
                <a:uFill>
                  <a:solidFill>
                    <a:srgbClr val="FFFFFF"/>
                  </a:solidFill>
                </a:uFill>
                <a:latin typeface="Calibri"/>
              </a:rPr>
              <a:t> die </a:t>
            </a:r>
            <a:r>
              <a:rPr lang="nl-NL" sz="1200" b="0" strike="noStrike" spc="-1" dirty="0" err="1">
                <a:solidFill>
                  <a:srgbClr val="000000"/>
                </a:solidFill>
                <a:uFill>
                  <a:solidFill>
                    <a:srgbClr val="FFFFFF"/>
                  </a:solidFill>
                </a:uFill>
                <a:latin typeface="Calibri"/>
              </a:rPr>
              <a:t>Richtung</a:t>
            </a:r>
            <a:r>
              <a:rPr lang="nl-NL" sz="1200" b="0" strike="noStrike" spc="-1" dirty="0">
                <a:solidFill>
                  <a:srgbClr val="000000"/>
                </a:solidFill>
                <a:uFill>
                  <a:solidFill>
                    <a:srgbClr val="FFFFFF"/>
                  </a:solidFill>
                </a:uFill>
                <a:latin typeface="Calibri"/>
              </a:rPr>
              <a:t>, </a:t>
            </a:r>
            <a:r>
              <a:rPr lang="nl-NL" sz="1200" b="0" strike="noStrike" spc="-1" dirty="0" err="1">
                <a:solidFill>
                  <a:srgbClr val="000000"/>
                </a:solidFill>
                <a:uFill>
                  <a:solidFill>
                    <a:srgbClr val="FFFFFF"/>
                  </a:solidFill>
                </a:uFill>
                <a:latin typeface="Calibri"/>
              </a:rPr>
              <a:t>dann</a:t>
            </a:r>
            <a:r>
              <a:rPr lang="nl-NL" sz="1200" b="0" strike="noStrike" spc="-1" dirty="0">
                <a:solidFill>
                  <a:srgbClr val="000000"/>
                </a:solidFill>
                <a:uFill>
                  <a:solidFill>
                    <a:srgbClr val="FFFFFF"/>
                  </a:solidFill>
                </a:uFill>
                <a:latin typeface="Calibri"/>
              </a:rPr>
              <a:t> </a:t>
            </a:r>
            <a:r>
              <a:rPr lang="nl-NL" sz="1200" b="0" strike="noStrike" spc="-1" dirty="0" err="1">
                <a:solidFill>
                  <a:srgbClr val="000000"/>
                </a:solidFill>
                <a:uFill>
                  <a:solidFill>
                    <a:srgbClr val="FFFFFF"/>
                  </a:solidFill>
                </a:uFill>
                <a:latin typeface="Calibri"/>
              </a:rPr>
              <a:t>für</a:t>
            </a:r>
            <a:r>
              <a:rPr lang="nl-NL" sz="1200" b="0" strike="noStrike" spc="-1" dirty="0">
                <a:solidFill>
                  <a:srgbClr val="000000"/>
                </a:solidFill>
                <a:uFill>
                  <a:solidFill>
                    <a:srgbClr val="FFFFFF"/>
                  </a:solidFill>
                </a:uFill>
                <a:latin typeface="Calibri"/>
              </a:rPr>
              <a:t> die </a:t>
            </a:r>
            <a:r>
              <a:rPr lang="nl-NL" sz="1200" b="0" strike="noStrike" spc="-1" dirty="0" err="1">
                <a:solidFill>
                  <a:srgbClr val="000000"/>
                </a:solidFill>
                <a:uFill>
                  <a:solidFill>
                    <a:srgbClr val="FFFFFF"/>
                  </a:solidFill>
                </a:uFill>
                <a:latin typeface="Calibri"/>
              </a:rPr>
              <a:t>Funktion</a:t>
            </a:r>
            <a:r>
              <a:rPr lang="nl-NL" sz="1200" b="0" strike="noStrike" spc="-1" dirty="0">
                <a:solidFill>
                  <a:srgbClr val="000000"/>
                </a:solidFill>
                <a:uFill>
                  <a:solidFill>
                    <a:srgbClr val="FFFFFF"/>
                  </a:solidFill>
                </a:uFill>
                <a:latin typeface="Calibri"/>
              </a:rPr>
              <a:t>.</a:t>
            </a:r>
          </a:p>
          <a:p>
            <a:pPr marL="179280" indent="-178920">
              <a:lnSpc>
                <a:spcPct val="100000"/>
              </a:lnSpc>
              <a:spcBef>
                <a:spcPts val="100"/>
              </a:spcBef>
              <a:buClr>
                <a:srgbClr val="000000"/>
              </a:buClr>
              <a:buFont typeface="Arial"/>
              <a:buChar char="•"/>
            </a:pPr>
            <a:r>
              <a:rPr lang="nl-NL" sz="1200" b="0" strike="noStrike" spc="-1" dirty="0" err="1">
                <a:solidFill>
                  <a:srgbClr val="000000"/>
                </a:solidFill>
                <a:uFill>
                  <a:solidFill>
                    <a:srgbClr val="FFFFFF"/>
                  </a:solidFill>
                </a:uFill>
                <a:latin typeface="Calibri"/>
              </a:rPr>
              <a:t>Achte</a:t>
            </a:r>
            <a:r>
              <a:rPr lang="nl-NL" sz="1200" b="0" strike="noStrike" spc="-1" dirty="0">
                <a:solidFill>
                  <a:srgbClr val="000000"/>
                </a:solidFill>
                <a:uFill>
                  <a:solidFill>
                    <a:srgbClr val="FFFFFF"/>
                  </a:solidFill>
                </a:uFill>
                <a:latin typeface="Calibri"/>
              </a:rPr>
              <a:t> </a:t>
            </a:r>
            <a:r>
              <a:rPr lang="nl-NL" sz="1200" b="0" strike="noStrike" spc="-1" dirty="0" err="1">
                <a:solidFill>
                  <a:srgbClr val="000000"/>
                </a:solidFill>
                <a:uFill>
                  <a:solidFill>
                    <a:srgbClr val="FFFFFF"/>
                  </a:solidFill>
                </a:uFill>
                <a:latin typeface="Calibri"/>
              </a:rPr>
              <a:t>darauf</a:t>
            </a:r>
            <a:r>
              <a:rPr lang="nl-NL" sz="1200" b="0" strike="noStrike" spc="-1" dirty="0">
                <a:solidFill>
                  <a:srgbClr val="000000"/>
                </a:solidFill>
                <a:uFill>
                  <a:solidFill>
                    <a:srgbClr val="FFFFFF"/>
                  </a:solidFill>
                </a:uFill>
                <a:latin typeface="Calibri"/>
              </a:rPr>
              <a:t>, </a:t>
            </a:r>
            <a:r>
              <a:rPr lang="nl-NL" sz="1200" b="0" strike="noStrike" spc="-1" dirty="0" err="1">
                <a:solidFill>
                  <a:srgbClr val="000000"/>
                </a:solidFill>
                <a:uFill>
                  <a:solidFill>
                    <a:srgbClr val="FFFFFF"/>
                  </a:solidFill>
                </a:uFill>
                <a:latin typeface="Calibri"/>
              </a:rPr>
              <a:t>dass</a:t>
            </a:r>
            <a:r>
              <a:rPr lang="nl-NL" sz="1200" b="0" strike="noStrike" spc="-1" dirty="0">
                <a:solidFill>
                  <a:srgbClr val="000000"/>
                </a:solidFill>
                <a:uFill>
                  <a:solidFill>
                    <a:srgbClr val="FFFFFF"/>
                  </a:solidFill>
                </a:uFill>
                <a:latin typeface="Calibri"/>
              </a:rPr>
              <a:t> </a:t>
            </a:r>
            <a:r>
              <a:rPr lang="nl-NL" sz="1200" b="0" strike="noStrike" spc="-1" dirty="0" err="1" smtClean="0">
                <a:solidFill>
                  <a:srgbClr val="000000"/>
                </a:solidFill>
                <a:uFill>
                  <a:solidFill>
                    <a:srgbClr val="FFFFFF"/>
                  </a:solidFill>
                </a:uFill>
                <a:latin typeface="Calibri"/>
              </a:rPr>
              <a:t>Sie</a:t>
            </a:r>
            <a:r>
              <a:rPr lang="nl-NL" sz="1200" b="0" strike="noStrike" spc="-1" dirty="0" smtClean="0">
                <a:solidFill>
                  <a:srgbClr val="000000"/>
                </a:solidFill>
                <a:uFill>
                  <a:solidFill>
                    <a:srgbClr val="FFFFFF"/>
                  </a:solidFill>
                </a:uFill>
                <a:latin typeface="Calibri"/>
              </a:rPr>
              <a:t> alle </a:t>
            </a:r>
            <a:r>
              <a:rPr lang="en-GB" sz="1200" spc="-1" dirty="0" err="1" smtClean="0">
                <a:solidFill>
                  <a:srgbClr val="000000"/>
                </a:solidFill>
                <a:uFill>
                  <a:solidFill>
                    <a:srgbClr val="FFFFFF"/>
                  </a:solidFill>
                </a:uFill>
                <a:latin typeface="Calibri"/>
              </a:rPr>
              <a:t>Ansl</a:t>
            </a:r>
            <a:r>
              <a:rPr lang="nl-NL" sz="1200" spc="-1" dirty="0" err="1" smtClean="0">
                <a:solidFill>
                  <a:srgbClr val="000000"/>
                </a:solidFill>
                <a:uFill>
                  <a:solidFill>
                    <a:srgbClr val="FFFFFF"/>
                  </a:solidFill>
                </a:uFill>
                <a:latin typeface="Calibri"/>
              </a:rPr>
              <a:t>üsse</a:t>
            </a:r>
            <a:r>
              <a:rPr lang="en-GB" sz="1200" spc="-1" dirty="0" smtClean="0">
                <a:solidFill>
                  <a:srgbClr val="000000"/>
                </a:solidFill>
                <a:uFill>
                  <a:solidFill>
                    <a:srgbClr val="FFFFFF"/>
                  </a:solidFill>
                </a:uFill>
                <a:latin typeface="Calibri"/>
              </a:rPr>
              <a:t> </a:t>
            </a:r>
            <a:r>
              <a:rPr lang="nl-NL" sz="1200" b="0" strike="noStrike" spc="-1" dirty="0" smtClean="0">
                <a:solidFill>
                  <a:srgbClr val="000000"/>
                </a:solidFill>
                <a:uFill>
                  <a:solidFill>
                    <a:srgbClr val="FFFFFF"/>
                  </a:solidFill>
                </a:uFill>
                <a:latin typeface="Calibri"/>
              </a:rPr>
              <a:t>Namen </a:t>
            </a:r>
            <a:r>
              <a:rPr lang="nl-NL" sz="1200" b="0" strike="noStrike" spc="-1" dirty="0" err="1" smtClean="0">
                <a:solidFill>
                  <a:srgbClr val="000000"/>
                </a:solidFill>
                <a:uFill>
                  <a:solidFill>
                    <a:srgbClr val="FFFFFF"/>
                  </a:solidFill>
                </a:uFill>
                <a:latin typeface="Calibri"/>
              </a:rPr>
              <a:t>geben</a:t>
            </a:r>
            <a:r>
              <a:rPr lang="nl-NL" sz="1200" b="0" strike="noStrike" spc="-1" dirty="0" smtClean="0">
                <a:solidFill>
                  <a:srgbClr val="000000"/>
                </a:solidFill>
                <a:uFill>
                  <a:solidFill>
                    <a:srgbClr val="FFFFFF"/>
                  </a:solidFill>
                </a:uFill>
                <a:latin typeface="Calibri"/>
              </a:rPr>
              <a:t>, </a:t>
            </a:r>
            <a:r>
              <a:rPr lang="nl-NL" sz="1200" b="0" strike="noStrike" spc="-1" dirty="0" err="1">
                <a:solidFill>
                  <a:srgbClr val="000000"/>
                </a:solidFill>
                <a:uFill>
                  <a:solidFill>
                    <a:srgbClr val="FFFFFF"/>
                  </a:solidFill>
                </a:uFill>
                <a:latin typeface="Calibri"/>
              </a:rPr>
              <a:t>wenn</a:t>
            </a:r>
            <a:r>
              <a:rPr lang="nl-NL" sz="1200" b="0" strike="noStrike" spc="-1" dirty="0">
                <a:solidFill>
                  <a:srgbClr val="000000"/>
                </a:solidFill>
                <a:uFill>
                  <a:solidFill>
                    <a:srgbClr val="FFFFFF"/>
                  </a:solidFill>
                </a:uFill>
                <a:latin typeface="Calibri"/>
              </a:rPr>
              <a:t> </a:t>
            </a:r>
            <a:r>
              <a:rPr lang="nl-NL" sz="1200" b="0" strike="noStrike" spc="-1" dirty="0" err="1" smtClean="0">
                <a:solidFill>
                  <a:srgbClr val="000000"/>
                </a:solidFill>
                <a:uFill>
                  <a:solidFill>
                    <a:srgbClr val="FFFFFF"/>
                  </a:solidFill>
                </a:uFill>
                <a:latin typeface="Calibri"/>
              </a:rPr>
              <a:t>Sie</a:t>
            </a:r>
            <a:r>
              <a:rPr lang="nl-NL" sz="1200" b="0" strike="noStrike" spc="-1" dirty="0" smtClean="0">
                <a:solidFill>
                  <a:srgbClr val="000000"/>
                </a:solidFill>
                <a:uFill>
                  <a:solidFill>
                    <a:srgbClr val="FFFFFF"/>
                  </a:solidFill>
                </a:uFill>
                <a:latin typeface="Calibri"/>
              </a:rPr>
              <a:t> </a:t>
            </a:r>
            <a:r>
              <a:rPr lang="nl-NL" sz="1200" b="0" strike="noStrike" spc="-1" dirty="0" err="1" smtClean="0">
                <a:solidFill>
                  <a:srgbClr val="000000"/>
                </a:solidFill>
                <a:uFill>
                  <a:solidFill>
                    <a:srgbClr val="FFFFFF"/>
                  </a:solidFill>
                </a:uFill>
                <a:latin typeface="Calibri"/>
              </a:rPr>
              <a:t>etwas</a:t>
            </a:r>
            <a:r>
              <a:rPr lang="nl-NL" sz="1200" b="0" strike="noStrike" spc="-1" dirty="0" smtClean="0">
                <a:solidFill>
                  <a:srgbClr val="000000"/>
                </a:solidFill>
                <a:uFill>
                  <a:solidFill>
                    <a:srgbClr val="FFFFFF"/>
                  </a:solidFill>
                </a:uFill>
                <a:latin typeface="Calibri"/>
              </a:rPr>
              <a:t> </a:t>
            </a:r>
            <a:r>
              <a:rPr lang="nl-NL" sz="1200" b="0" strike="noStrike" spc="-1" dirty="0" err="1">
                <a:solidFill>
                  <a:srgbClr val="000000"/>
                </a:solidFill>
                <a:uFill>
                  <a:solidFill>
                    <a:srgbClr val="FFFFFF"/>
                  </a:solidFill>
                </a:uFill>
                <a:latin typeface="Calibri"/>
              </a:rPr>
              <a:t>anderes</a:t>
            </a:r>
            <a:r>
              <a:rPr lang="nl-NL" sz="1200" b="0" strike="noStrike" spc="-1" dirty="0">
                <a:solidFill>
                  <a:srgbClr val="000000"/>
                </a:solidFill>
                <a:uFill>
                  <a:solidFill>
                    <a:srgbClr val="FFFFFF"/>
                  </a:solidFill>
                </a:uFill>
                <a:latin typeface="Calibri"/>
              </a:rPr>
              <a:t> </a:t>
            </a:r>
            <a:r>
              <a:rPr lang="nl-NL" sz="1200" b="0" strike="noStrike" spc="-1" dirty="0" err="1" smtClean="0">
                <a:solidFill>
                  <a:srgbClr val="000000"/>
                </a:solidFill>
                <a:uFill>
                  <a:solidFill>
                    <a:srgbClr val="FFFFFF"/>
                  </a:solidFill>
                </a:uFill>
                <a:latin typeface="Calibri"/>
              </a:rPr>
              <a:t>wählen</a:t>
            </a:r>
            <a:r>
              <a:rPr lang="nl-NL" sz="1200" b="0" strike="noStrike" spc="-1" dirty="0" smtClean="0">
                <a:solidFill>
                  <a:srgbClr val="000000"/>
                </a:solidFill>
                <a:uFill>
                  <a:solidFill>
                    <a:srgbClr val="FFFFFF"/>
                  </a:solidFill>
                </a:uFill>
                <a:latin typeface="Calibri"/>
              </a:rPr>
              <a:t> </a:t>
            </a:r>
            <a:r>
              <a:rPr lang="nl-NL" sz="1200" b="0" strike="noStrike" spc="-1" dirty="0">
                <a:solidFill>
                  <a:srgbClr val="000000"/>
                </a:solidFill>
                <a:uFill>
                  <a:solidFill>
                    <a:srgbClr val="FFFFFF"/>
                  </a:solidFill>
                </a:uFill>
                <a:latin typeface="Calibri"/>
              </a:rPr>
              <a:t>als </a:t>
            </a:r>
            <a:r>
              <a:rPr lang="nl-NL" sz="1200" b="0" i="1" strike="noStrike" spc="-1" dirty="0" err="1" smtClean="0">
                <a:solidFill>
                  <a:srgbClr val="000000"/>
                </a:solidFill>
                <a:uFill>
                  <a:solidFill>
                    <a:srgbClr val="FFFFFF"/>
                  </a:solidFill>
                </a:uFill>
                <a:latin typeface="Calibri"/>
              </a:rPr>
              <a:t>void</a:t>
            </a:r>
            <a:r>
              <a:rPr lang="nl-NL" sz="1200" b="0" strike="noStrike" spc="-1" dirty="0" smtClean="0">
                <a:solidFill>
                  <a:srgbClr val="000000"/>
                </a:solidFill>
                <a:uFill>
                  <a:solidFill>
                    <a:srgbClr val="FFFFFF"/>
                  </a:solidFill>
                </a:uFill>
                <a:latin typeface="Calibri"/>
              </a:rPr>
              <a:t> in </a:t>
            </a:r>
            <a:r>
              <a:rPr lang="nl-NL" sz="1200" b="0" i="1" strike="noStrike" spc="-1" dirty="0" err="1" smtClean="0">
                <a:solidFill>
                  <a:srgbClr val="000000"/>
                </a:solidFill>
                <a:uFill>
                  <a:solidFill>
                    <a:srgbClr val="FFFFFF"/>
                  </a:solidFill>
                </a:uFill>
                <a:latin typeface="Calibri"/>
              </a:rPr>
              <a:t>direction</a:t>
            </a:r>
            <a:r>
              <a:rPr lang="nl-NL" sz="1200" b="0" strike="noStrike" spc="-1" dirty="0" smtClean="0">
                <a:solidFill>
                  <a:srgbClr val="000000"/>
                </a:solidFill>
                <a:uFill>
                  <a:solidFill>
                    <a:srgbClr val="FFFFFF"/>
                  </a:solidFill>
                </a:uFill>
                <a:latin typeface="Calibri"/>
              </a:rPr>
              <a:t>.</a:t>
            </a:r>
            <a:endParaRPr lang="nl-NL" sz="1200" b="0" strike="noStrike" spc="-1" dirty="0">
              <a:solidFill>
                <a:srgbClr val="000000"/>
              </a:solidFill>
              <a:uFill>
                <a:solidFill>
                  <a:srgbClr val="FFFFFF"/>
                </a:solidFill>
              </a:uFill>
              <a:latin typeface="Calibri"/>
            </a:endParaRPr>
          </a:p>
          <a:p>
            <a:pPr marL="449263" lvl="1" indent="-177800">
              <a:spcBef>
                <a:spcPts val="100"/>
              </a:spcBef>
              <a:buClr>
                <a:srgbClr val="000000"/>
              </a:buClr>
              <a:buFont typeface="Arial"/>
              <a:buChar char="•"/>
            </a:pPr>
            <a:r>
              <a:rPr lang="nl-NL" sz="1200" b="0" strike="noStrike" spc="-1" dirty="0">
                <a:solidFill>
                  <a:srgbClr val="000000"/>
                </a:solidFill>
                <a:uFill>
                  <a:solidFill>
                    <a:srgbClr val="FFFFFF"/>
                  </a:solidFill>
                </a:uFill>
                <a:latin typeface="Calibri"/>
              </a:rPr>
              <a:t>Stellen </a:t>
            </a:r>
            <a:r>
              <a:rPr lang="nl-NL" sz="1200" b="0" strike="noStrike" spc="-1" dirty="0" err="1">
                <a:solidFill>
                  <a:srgbClr val="000000"/>
                </a:solidFill>
                <a:uFill>
                  <a:solidFill>
                    <a:srgbClr val="FFFFFF"/>
                  </a:solidFill>
                </a:uFill>
                <a:latin typeface="Calibri"/>
              </a:rPr>
              <a:t>Sie</a:t>
            </a:r>
            <a:r>
              <a:rPr lang="nl-NL" sz="1200" b="0" strike="noStrike" spc="-1" dirty="0">
                <a:solidFill>
                  <a:srgbClr val="000000"/>
                </a:solidFill>
                <a:uFill>
                  <a:solidFill>
                    <a:srgbClr val="FFFFFF"/>
                  </a:solidFill>
                </a:uFill>
                <a:latin typeface="Calibri"/>
              </a:rPr>
              <a:t> </a:t>
            </a:r>
            <a:r>
              <a:rPr lang="nl-NL" sz="1200" b="0" strike="noStrike" spc="-1" dirty="0" err="1">
                <a:solidFill>
                  <a:srgbClr val="000000"/>
                </a:solidFill>
                <a:uFill>
                  <a:solidFill>
                    <a:srgbClr val="FFFFFF"/>
                  </a:solidFill>
                </a:uFill>
                <a:latin typeface="Calibri"/>
              </a:rPr>
              <a:t>also</a:t>
            </a:r>
            <a:r>
              <a:rPr lang="nl-NL" sz="1200" b="0" strike="noStrike" spc="-1" dirty="0">
                <a:solidFill>
                  <a:srgbClr val="000000"/>
                </a:solidFill>
                <a:uFill>
                  <a:solidFill>
                    <a:srgbClr val="FFFFFF"/>
                  </a:solidFill>
                </a:uFill>
                <a:latin typeface="Calibri"/>
              </a:rPr>
              <a:t> </a:t>
            </a:r>
            <a:r>
              <a:rPr lang="nl-NL" sz="1200" b="0" strike="noStrike" spc="-1" dirty="0" err="1">
                <a:solidFill>
                  <a:srgbClr val="000000"/>
                </a:solidFill>
                <a:uFill>
                  <a:solidFill>
                    <a:srgbClr val="FFFFFF"/>
                  </a:solidFill>
                </a:uFill>
                <a:latin typeface="Calibri"/>
              </a:rPr>
              <a:t>sicher</a:t>
            </a:r>
            <a:r>
              <a:rPr lang="nl-NL" sz="1200" b="0" strike="noStrike" spc="-1" dirty="0">
                <a:solidFill>
                  <a:srgbClr val="000000"/>
                </a:solidFill>
                <a:uFill>
                  <a:solidFill>
                    <a:srgbClr val="FFFFFF"/>
                  </a:solidFill>
                </a:uFill>
                <a:latin typeface="Calibri"/>
              </a:rPr>
              <a:t>, </a:t>
            </a:r>
            <a:r>
              <a:rPr lang="nl-NL" sz="1200" b="0" strike="noStrike" spc="-1" dirty="0" err="1">
                <a:solidFill>
                  <a:srgbClr val="000000"/>
                </a:solidFill>
                <a:uFill>
                  <a:solidFill>
                    <a:srgbClr val="FFFFFF"/>
                  </a:solidFill>
                </a:uFill>
                <a:latin typeface="Calibri"/>
              </a:rPr>
              <a:t>dass</a:t>
            </a:r>
            <a:r>
              <a:rPr lang="nl-NL" sz="1200" b="0" strike="noStrike" spc="-1" dirty="0">
                <a:solidFill>
                  <a:srgbClr val="000000"/>
                </a:solidFill>
                <a:uFill>
                  <a:solidFill>
                    <a:srgbClr val="FFFFFF"/>
                  </a:solidFill>
                </a:uFill>
                <a:latin typeface="Calibri"/>
              </a:rPr>
              <a:t> </a:t>
            </a:r>
            <a:r>
              <a:rPr lang="nl-NL" sz="1200" b="0" strike="noStrike" spc="-1" dirty="0" err="1">
                <a:solidFill>
                  <a:srgbClr val="000000"/>
                </a:solidFill>
                <a:uFill>
                  <a:solidFill>
                    <a:srgbClr val="FFFFFF"/>
                  </a:solidFill>
                </a:uFill>
                <a:latin typeface="Calibri"/>
              </a:rPr>
              <a:t>Sie</a:t>
            </a:r>
            <a:r>
              <a:rPr lang="nl-NL" sz="1200" b="0" strike="noStrike" spc="-1" dirty="0">
                <a:solidFill>
                  <a:srgbClr val="000000"/>
                </a:solidFill>
                <a:uFill>
                  <a:solidFill>
                    <a:srgbClr val="FFFFFF"/>
                  </a:solidFill>
                </a:uFill>
                <a:latin typeface="Calibri"/>
              </a:rPr>
              <a:t> nicht </a:t>
            </a:r>
            <a:r>
              <a:rPr lang="nl-NL" sz="1200" b="0" strike="noStrike" spc="-1" dirty="0" err="1">
                <a:solidFill>
                  <a:srgbClr val="000000"/>
                </a:solidFill>
                <a:uFill>
                  <a:solidFill>
                    <a:srgbClr val="FFFFFF"/>
                  </a:solidFill>
                </a:uFill>
                <a:latin typeface="Calibri"/>
              </a:rPr>
              <a:t>speichern</a:t>
            </a:r>
            <a:r>
              <a:rPr lang="nl-NL" sz="1200" b="0" strike="noStrike" spc="-1" dirty="0">
                <a:solidFill>
                  <a:srgbClr val="000000"/>
                </a:solidFill>
                <a:uFill>
                  <a:solidFill>
                    <a:srgbClr val="FFFFFF"/>
                  </a:solidFill>
                </a:uFill>
                <a:latin typeface="Calibri"/>
              </a:rPr>
              <a:t>, </a:t>
            </a:r>
            <a:r>
              <a:rPr lang="nl-NL" sz="1200" b="0" strike="noStrike" spc="-1" dirty="0" err="1">
                <a:solidFill>
                  <a:srgbClr val="000000"/>
                </a:solidFill>
                <a:uFill>
                  <a:solidFill>
                    <a:srgbClr val="FFFFFF"/>
                  </a:solidFill>
                </a:uFill>
                <a:latin typeface="Calibri"/>
              </a:rPr>
              <a:t>wenn</a:t>
            </a:r>
            <a:r>
              <a:rPr lang="nl-NL" sz="1200" b="0" strike="noStrike" spc="-1" dirty="0">
                <a:solidFill>
                  <a:srgbClr val="000000"/>
                </a:solidFill>
                <a:uFill>
                  <a:solidFill>
                    <a:srgbClr val="FFFFFF"/>
                  </a:solidFill>
                </a:uFill>
                <a:latin typeface="Calibri"/>
              </a:rPr>
              <a:t> </a:t>
            </a:r>
            <a:r>
              <a:rPr lang="nl-NL" sz="1200" b="0" strike="noStrike" spc="-1" dirty="0" err="1">
                <a:solidFill>
                  <a:srgbClr val="000000"/>
                </a:solidFill>
                <a:uFill>
                  <a:solidFill>
                    <a:srgbClr val="FFFFFF"/>
                  </a:solidFill>
                </a:uFill>
                <a:latin typeface="Calibri"/>
              </a:rPr>
              <a:t>Sie</a:t>
            </a:r>
            <a:r>
              <a:rPr lang="nl-NL" sz="1200" b="0" strike="noStrike" spc="-1" dirty="0">
                <a:solidFill>
                  <a:srgbClr val="000000"/>
                </a:solidFill>
                <a:uFill>
                  <a:solidFill>
                    <a:srgbClr val="FFFFFF"/>
                  </a:solidFill>
                </a:uFill>
                <a:latin typeface="Calibri"/>
              </a:rPr>
              <a:t> immer noch </a:t>
            </a:r>
            <a:r>
              <a:rPr lang="nl-NL" sz="1200" b="0" strike="noStrike" spc="-1" dirty="0" err="1">
                <a:solidFill>
                  <a:srgbClr val="000000"/>
                </a:solidFill>
                <a:uFill>
                  <a:solidFill>
                    <a:srgbClr val="FFFFFF"/>
                  </a:solidFill>
                </a:uFill>
                <a:latin typeface="Calibri"/>
              </a:rPr>
              <a:t>rote</a:t>
            </a:r>
            <a:r>
              <a:rPr lang="nl-NL" sz="1200" b="0" strike="noStrike" spc="-1" dirty="0">
                <a:solidFill>
                  <a:srgbClr val="000000"/>
                </a:solidFill>
                <a:uFill>
                  <a:solidFill>
                    <a:srgbClr val="FFFFFF"/>
                  </a:solidFill>
                </a:uFill>
                <a:latin typeface="Calibri"/>
              </a:rPr>
              <a:t> </a:t>
            </a:r>
            <a:r>
              <a:rPr lang="nl-NL" sz="1200" b="0" strike="noStrike" spc="-1" dirty="0" err="1">
                <a:solidFill>
                  <a:srgbClr val="000000"/>
                </a:solidFill>
                <a:uFill>
                  <a:solidFill>
                    <a:srgbClr val="FFFFFF"/>
                  </a:solidFill>
                </a:uFill>
                <a:latin typeface="Calibri"/>
              </a:rPr>
              <a:t>Ränder</a:t>
            </a:r>
            <a:r>
              <a:rPr lang="nl-NL" sz="1200" b="0" strike="noStrike" spc="-1" dirty="0">
                <a:solidFill>
                  <a:srgbClr val="000000"/>
                </a:solidFill>
                <a:uFill>
                  <a:solidFill>
                    <a:srgbClr val="FFFFFF"/>
                  </a:solidFill>
                </a:uFill>
                <a:latin typeface="Calibri"/>
              </a:rPr>
              <a:t> </a:t>
            </a:r>
            <a:r>
              <a:rPr lang="nl-NL" sz="1200" b="0" strike="noStrike" spc="-1" dirty="0" err="1">
                <a:solidFill>
                  <a:srgbClr val="000000"/>
                </a:solidFill>
                <a:uFill>
                  <a:solidFill>
                    <a:srgbClr val="FFFFFF"/>
                  </a:solidFill>
                </a:uFill>
                <a:latin typeface="Calibri"/>
              </a:rPr>
              <a:t>um</a:t>
            </a:r>
            <a:r>
              <a:rPr lang="nl-NL" sz="1200" b="0" strike="noStrike" spc="-1" dirty="0">
                <a:solidFill>
                  <a:srgbClr val="000000"/>
                </a:solidFill>
                <a:uFill>
                  <a:solidFill>
                    <a:srgbClr val="FFFFFF"/>
                  </a:solidFill>
                </a:uFill>
                <a:latin typeface="Calibri"/>
              </a:rPr>
              <a:t> </a:t>
            </a:r>
            <a:r>
              <a:rPr lang="nl-NL" sz="1200" b="0" strike="noStrike" spc="-1" dirty="0" err="1">
                <a:solidFill>
                  <a:srgbClr val="000000"/>
                </a:solidFill>
                <a:uFill>
                  <a:solidFill>
                    <a:srgbClr val="FFFFFF"/>
                  </a:solidFill>
                </a:uFill>
                <a:latin typeface="Calibri"/>
              </a:rPr>
              <a:t>Zellen</a:t>
            </a:r>
            <a:r>
              <a:rPr lang="nl-NL" sz="1200" b="0" strike="noStrike" spc="-1" dirty="0">
                <a:solidFill>
                  <a:srgbClr val="000000"/>
                </a:solidFill>
                <a:uFill>
                  <a:solidFill>
                    <a:srgbClr val="FFFFFF"/>
                  </a:solidFill>
                </a:uFill>
                <a:latin typeface="Calibri"/>
              </a:rPr>
              <a:t> </a:t>
            </a:r>
            <a:r>
              <a:rPr lang="nl-NL" sz="1200" b="0" strike="noStrike" spc="-1" dirty="0" err="1">
                <a:solidFill>
                  <a:srgbClr val="000000"/>
                </a:solidFill>
                <a:uFill>
                  <a:solidFill>
                    <a:srgbClr val="FFFFFF"/>
                  </a:solidFill>
                </a:uFill>
                <a:latin typeface="Calibri"/>
              </a:rPr>
              <a:t>haben</a:t>
            </a:r>
            <a:r>
              <a:rPr lang="nl-NL" sz="1200" b="0" strike="noStrike" spc="-1" dirty="0">
                <a:solidFill>
                  <a:srgbClr val="000000"/>
                </a:solidFill>
                <a:uFill>
                  <a:solidFill>
                    <a:srgbClr val="FFFFFF"/>
                  </a:solidFill>
                </a:uFill>
                <a:latin typeface="Calibri"/>
              </a:rPr>
              <a:t>. </a:t>
            </a:r>
            <a:r>
              <a:rPr lang="nl-NL" sz="1200" b="0" strike="noStrike" spc="-1" dirty="0" err="1">
                <a:solidFill>
                  <a:srgbClr val="000000"/>
                </a:solidFill>
                <a:uFill>
                  <a:solidFill>
                    <a:srgbClr val="FFFFFF"/>
                  </a:solidFill>
                </a:uFill>
                <a:latin typeface="Calibri"/>
              </a:rPr>
              <a:t>scratchClient</a:t>
            </a:r>
            <a:r>
              <a:rPr lang="nl-NL" sz="1200" b="0" strike="noStrike" spc="-1" dirty="0">
                <a:solidFill>
                  <a:srgbClr val="000000"/>
                </a:solidFill>
                <a:uFill>
                  <a:solidFill>
                    <a:srgbClr val="FFFFFF"/>
                  </a:solidFill>
                </a:uFill>
                <a:latin typeface="Calibri"/>
              </a:rPr>
              <a:t> </a:t>
            </a:r>
            <a:r>
              <a:rPr lang="nl-NL" sz="1200" b="0" strike="noStrike" spc="-1" dirty="0" err="1">
                <a:solidFill>
                  <a:srgbClr val="000000"/>
                </a:solidFill>
                <a:uFill>
                  <a:solidFill>
                    <a:srgbClr val="FFFFFF"/>
                  </a:solidFill>
                </a:uFill>
                <a:latin typeface="Calibri"/>
              </a:rPr>
              <a:t>kann</a:t>
            </a:r>
            <a:r>
              <a:rPr lang="nl-NL" sz="1200" b="0" strike="noStrike" spc="-1" dirty="0">
                <a:solidFill>
                  <a:srgbClr val="000000"/>
                </a:solidFill>
                <a:uFill>
                  <a:solidFill>
                    <a:srgbClr val="FFFFFF"/>
                  </a:solidFill>
                </a:uFill>
                <a:latin typeface="Calibri"/>
              </a:rPr>
              <a:t> </a:t>
            </a:r>
            <a:r>
              <a:rPr lang="nl-NL" sz="1200" b="0" strike="noStrike" spc="-1" dirty="0" err="1">
                <a:solidFill>
                  <a:srgbClr val="000000"/>
                </a:solidFill>
                <a:uFill>
                  <a:solidFill>
                    <a:srgbClr val="FFFFFF"/>
                  </a:solidFill>
                </a:uFill>
                <a:latin typeface="Calibri"/>
              </a:rPr>
              <a:t>mit</a:t>
            </a:r>
            <a:r>
              <a:rPr lang="nl-NL" sz="1200" b="0" strike="noStrike" spc="-1" dirty="0">
                <a:solidFill>
                  <a:srgbClr val="000000"/>
                </a:solidFill>
                <a:uFill>
                  <a:solidFill>
                    <a:srgbClr val="FFFFFF"/>
                  </a:solidFill>
                </a:uFill>
                <a:latin typeface="Calibri"/>
              </a:rPr>
              <a:t> </a:t>
            </a:r>
            <a:r>
              <a:rPr lang="nl-NL" sz="1200" b="0" strike="noStrike" spc="-1" dirty="0" err="1">
                <a:solidFill>
                  <a:srgbClr val="000000"/>
                </a:solidFill>
                <a:uFill>
                  <a:solidFill>
                    <a:srgbClr val="FFFFFF"/>
                  </a:solidFill>
                </a:uFill>
                <a:latin typeface="Calibri"/>
              </a:rPr>
              <a:t>einer</a:t>
            </a:r>
            <a:r>
              <a:rPr lang="nl-NL" sz="1200" b="0" strike="noStrike" spc="-1" dirty="0">
                <a:solidFill>
                  <a:srgbClr val="000000"/>
                </a:solidFill>
                <a:uFill>
                  <a:solidFill>
                    <a:srgbClr val="FFFFFF"/>
                  </a:solidFill>
                </a:uFill>
                <a:latin typeface="Calibri"/>
              </a:rPr>
              <a:t> </a:t>
            </a:r>
            <a:r>
              <a:rPr lang="nl-NL" sz="1200" b="0" strike="noStrike" spc="-1" dirty="0" err="1">
                <a:solidFill>
                  <a:srgbClr val="000000"/>
                </a:solidFill>
                <a:uFill>
                  <a:solidFill>
                    <a:srgbClr val="FFFFFF"/>
                  </a:solidFill>
                </a:uFill>
                <a:latin typeface="Calibri"/>
              </a:rPr>
              <a:t>solchen</a:t>
            </a:r>
            <a:r>
              <a:rPr lang="nl-NL" sz="1200" b="0" strike="noStrike" spc="-1" dirty="0">
                <a:solidFill>
                  <a:srgbClr val="000000"/>
                </a:solidFill>
                <a:uFill>
                  <a:solidFill>
                    <a:srgbClr val="FFFFFF"/>
                  </a:solidFill>
                </a:uFill>
                <a:latin typeface="Calibri"/>
              </a:rPr>
              <a:t> </a:t>
            </a:r>
            <a:r>
              <a:rPr lang="nl-NL" sz="1200" b="0" strike="noStrike" spc="-1" dirty="0" err="1">
                <a:solidFill>
                  <a:srgbClr val="000000"/>
                </a:solidFill>
                <a:uFill>
                  <a:solidFill>
                    <a:srgbClr val="FFFFFF"/>
                  </a:solidFill>
                </a:uFill>
                <a:latin typeface="Calibri"/>
              </a:rPr>
              <a:t>Konfigurationsdatei</a:t>
            </a:r>
            <a:r>
              <a:rPr lang="nl-NL" sz="1200" b="0" strike="noStrike" spc="-1" dirty="0">
                <a:solidFill>
                  <a:srgbClr val="000000"/>
                </a:solidFill>
                <a:uFill>
                  <a:solidFill>
                    <a:srgbClr val="FFFFFF"/>
                  </a:solidFill>
                </a:uFill>
                <a:latin typeface="Calibri"/>
              </a:rPr>
              <a:t> nicht starten.</a:t>
            </a:r>
          </a:p>
          <a:p>
            <a:pPr marL="179280" indent="-178920">
              <a:lnSpc>
                <a:spcPct val="100000"/>
              </a:lnSpc>
              <a:spcBef>
                <a:spcPts val="100"/>
              </a:spcBef>
              <a:buClr>
                <a:srgbClr val="000000"/>
              </a:buClr>
              <a:buFont typeface="Arial"/>
              <a:buChar char="•"/>
            </a:pPr>
            <a:r>
              <a:rPr lang="nl-NL" sz="1200" b="0" strike="noStrike" spc="-1" dirty="0">
                <a:solidFill>
                  <a:srgbClr val="000000"/>
                </a:solidFill>
                <a:uFill>
                  <a:solidFill>
                    <a:srgbClr val="FFFFFF"/>
                  </a:solidFill>
                </a:uFill>
                <a:latin typeface="Calibri"/>
              </a:rPr>
              <a:t>Das Tool </a:t>
            </a:r>
            <a:r>
              <a:rPr lang="nl-NL" sz="1200" b="0" strike="noStrike" spc="-1" dirty="0" err="1">
                <a:solidFill>
                  <a:srgbClr val="000000"/>
                </a:solidFill>
                <a:uFill>
                  <a:solidFill>
                    <a:srgbClr val="FFFFFF"/>
                  </a:solidFill>
                </a:uFill>
                <a:latin typeface="Calibri"/>
              </a:rPr>
              <a:t>überprüft</a:t>
            </a:r>
            <a:r>
              <a:rPr lang="nl-NL" sz="1200" b="0" strike="noStrike" spc="-1" dirty="0">
                <a:solidFill>
                  <a:srgbClr val="000000"/>
                </a:solidFill>
                <a:uFill>
                  <a:solidFill>
                    <a:srgbClr val="FFFFFF"/>
                  </a:solidFill>
                </a:uFill>
                <a:latin typeface="Calibri"/>
              </a:rPr>
              <a:t> </a:t>
            </a:r>
            <a:r>
              <a:rPr lang="nl-NL" sz="1200" b="0" strike="noStrike" spc="-1" dirty="0" err="1">
                <a:solidFill>
                  <a:srgbClr val="000000"/>
                </a:solidFill>
                <a:uFill>
                  <a:solidFill>
                    <a:srgbClr val="FFFFFF"/>
                  </a:solidFill>
                </a:uFill>
                <a:latin typeface="Calibri"/>
              </a:rPr>
              <a:t>falsche</a:t>
            </a:r>
            <a:r>
              <a:rPr lang="nl-NL" sz="1200" b="0" strike="noStrike" spc="-1" dirty="0">
                <a:solidFill>
                  <a:srgbClr val="000000"/>
                </a:solidFill>
                <a:uFill>
                  <a:solidFill>
                    <a:srgbClr val="FFFFFF"/>
                  </a:solidFill>
                </a:uFill>
                <a:latin typeface="Calibri"/>
              </a:rPr>
              <a:t> </a:t>
            </a:r>
            <a:r>
              <a:rPr lang="nl-NL" sz="1200" b="0" strike="noStrike" spc="-1" dirty="0" err="1">
                <a:solidFill>
                  <a:srgbClr val="000000"/>
                </a:solidFill>
                <a:uFill>
                  <a:solidFill>
                    <a:srgbClr val="FFFFFF"/>
                  </a:solidFill>
                </a:uFill>
                <a:latin typeface="Calibri"/>
              </a:rPr>
              <a:t>Konfigurationen</a:t>
            </a:r>
            <a:r>
              <a:rPr lang="nl-NL" sz="1200" b="0" strike="noStrike" spc="-1" dirty="0">
                <a:solidFill>
                  <a:srgbClr val="000000"/>
                </a:solidFill>
                <a:uFill>
                  <a:solidFill>
                    <a:srgbClr val="FFFFFF"/>
                  </a:solidFill>
                </a:uFill>
                <a:latin typeface="Calibri"/>
              </a:rPr>
              <a:t>. </a:t>
            </a:r>
            <a:r>
              <a:rPr lang="nl-NL" sz="1200" b="0" strike="noStrike" spc="-1" dirty="0" err="1">
                <a:solidFill>
                  <a:srgbClr val="000000"/>
                </a:solidFill>
                <a:uFill>
                  <a:solidFill>
                    <a:srgbClr val="FFFFFF"/>
                  </a:solidFill>
                </a:uFill>
                <a:latin typeface="Calibri"/>
              </a:rPr>
              <a:t>Beispiele</a:t>
            </a:r>
            <a:r>
              <a:rPr lang="nl-NL" sz="1200" b="0" strike="noStrike" spc="-1" dirty="0">
                <a:solidFill>
                  <a:srgbClr val="000000"/>
                </a:solidFill>
                <a:uFill>
                  <a:solidFill>
                    <a:srgbClr val="FFFFFF"/>
                  </a:solidFill>
                </a:uFill>
                <a:latin typeface="Calibri"/>
              </a:rPr>
              <a:t>:</a:t>
            </a:r>
          </a:p>
          <a:p>
            <a:pPr marL="449263" lvl="1" indent="-177800">
              <a:spcBef>
                <a:spcPts val="100"/>
              </a:spcBef>
              <a:buClr>
                <a:srgbClr val="000000"/>
              </a:buClr>
              <a:buFont typeface="Arial"/>
              <a:buChar char="•"/>
            </a:pPr>
            <a:r>
              <a:rPr lang="nl-NL" sz="1200" b="0" strike="noStrike" spc="-1" dirty="0" smtClean="0">
                <a:solidFill>
                  <a:srgbClr val="000000"/>
                </a:solidFill>
                <a:uFill>
                  <a:solidFill>
                    <a:srgbClr val="FFFFFF"/>
                  </a:solidFill>
                </a:uFill>
                <a:latin typeface="Calibri"/>
              </a:rPr>
              <a:t>Die </a:t>
            </a:r>
            <a:r>
              <a:rPr lang="en-GB" sz="1200" spc="-1" dirty="0" err="1" smtClean="0">
                <a:solidFill>
                  <a:srgbClr val="000000"/>
                </a:solidFill>
                <a:uFill>
                  <a:solidFill>
                    <a:srgbClr val="FFFFFF"/>
                  </a:solidFill>
                </a:uFill>
                <a:latin typeface="Calibri"/>
              </a:rPr>
              <a:t>Ansl</a:t>
            </a:r>
            <a:r>
              <a:rPr lang="nl-NL" sz="1200" spc="-1" dirty="0" err="1" smtClean="0">
                <a:solidFill>
                  <a:srgbClr val="000000"/>
                </a:solidFill>
                <a:uFill>
                  <a:solidFill>
                    <a:srgbClr val="FFFFFF"/>
                  </a:solidFill>
                </a:uFill>
                <a:latin typeface="Calibri"/>
              </a:rPr>
              <a:t>üsse</a:t>
            </a:r>
            <a:r>
              <a:rPr lang="en-GB" sz="1200" spc="-1" dirty="0" smtClean="0">
                <a:solidFill>
                  <a:srgbClr val="000000"/>
                </a:solidFill>
                <a:uFill>
                  <a:solidFill>
                    <a:srgbClr val="FFFFFF"/>
                  </a:solidFill>
                </a:uFill>
                <a:latin typeface="Calibri"/>
              </a:rPr>
              <a:t> </a:t>
            </a:r>
            <a:r>
              <a:rPr lang="nl-NL" sz="1200" b="0" strike="noStrike" spc="-1" dirty="0" smtClean="0">
                <a:solidFill>
                  <a:srgbClr val="000000"/>
                </a:solidFill>
                <a:uFill>
                  <a:solidFill>
                    <a:srgbClr val="FFFFFF"/>
                  </a:solidFill>
                </a:uFill>
                <a:latin typeface="Calibri"/>
              </a:rPr>
              <a:t>0</a:t>
            </a:r>
            <a:r>
              <a:rPr lang="nl-NL" sz="1200" b="0" strike="noStrike" spc="-1" dirty="0">
                <a:solidFill>
                  <a:srgbClr val="000000"/>
                </a:solidFill>
                <a:uFill>
                  <a:solidFill>
                    <a:srgbClr val="FFFFFF"/>
                  </a:solidFill>
                </a:uFill>
                <a:latin typeface="Calibri"/>
              </a:rPr>
              <a:t>, 1 </a:t>
            </a:r>
            <a:r>
              <a:rPr lang="nl-NL" sz="1200" b="0" strike="noStrike" spc="-1" dirty="0" err="1">
                <a:solidFill>
                  <a:srgbClr val="000000"/>
                </a:solidFill>
                <a:uFill>
                  <a:solidFill>
                    <a:srgbClr val="FFFFFF"/>
                  </a:solidFill>
                </a:uFill>
                <a:latin typeface="Calibri"/>
              </a:rPr>
              <a:t>und</a:t>
            </a:r>
            <a:r>
              <a:rPr lang="nl-NL" sz="1200" b="0" strike="noStrike" spc="-1" dirty="0">
                <a:solidFill>
                  <a:srgbClr val="000000"/>
                </a:solidFill>
                <a:uFill>
                  <a:solidFill>
                    <a:srgbClr val="FFFFFF"/>
                  </a:solidFill>
                </a:uFill>
                <a:latin typeface="Calibri"/>
              </a:rPr>
              <a:t> 13 </a:t>
            </a:r>
            <a:r>
              <a:rPr lang="nl-NL" sz="1200" b="0" strike="noStrike" spc="-1" dirty="0" err="1">
                <a:solidFill>
                  <a:srgbClr val="000000"/>
                </a:solidFill>
                <a:uFill>
                  <a:solidFill>
                    <a:srgbClr val="FFFFFF"/>
                  </a:solidFill>
                </a:uFill>
                <a:latin typeface="Calibri"/>
              </a:rPr>
              <a:t>können</a:t>
            </a:r>
            <a:r>
              <a:rPr lang="nl-NL" sz="1200" b="0" strike="noStrike" spc="-1" dirty="0">
                <a:solidFill>
                  <a:srgbClr val="000000"/>
                </a:solidFill>
                <a:uFill>
                  <a:solidFill>
                    <a:srgbClr val="FFFFFF"/>
                  </a:solidFill>
                </a:uFill>
                <a:latin typeface="Calibri"/>
              </a:rPr>
              <a:t> überhaupt nicht </a:t>
            </a:r>
            <a:r>
              <a:rPr lang="nl-NL" sz="1200" b="0" strike="noStrike" spc="-1" dirty="0" err="1">
                <a:solidFill>
                  <a:srgbClr val="000000"/>
                </a:solidFill>
                <a:uFill>
                  <a:solidFill>
                    <a:srgbClr val="FFFFFF"/>
                  </a:solidFill>
                </a:uFill>
                <a:latin typeface="Calibri"/>
              </a:rPr>
              <a:t>verwendet</a:t>
            </a:r>
            <a:r>
              <a:rPr lang="nl-NL" sz="1200" b="0" strike="noStrike" spc="-1" dirty="0">
                <a:solidFill>
                  <a:srgbClr val="000000"/>
                </a:solidFill>
                <a:uFill>
                  <a:solidFill>
                    <a:srgbClr val="FFFFFF"/>
                  </a:solidFill>
                </a:uFill>
                <a:latin typeface="Calibri"/>
              </a:rPr>
              <a:t> werden</a:t>
            </a:r>
          </a:p>
          <a:p>
            <a:pPr marL="449263" lvl="1" indent="-177800">
              <a:spcBef>
                <a:spcPts val="100"/>
              </a:spcBef>
              <a:buClr>
                <a:srgbClr val="000000"/>
              </a:buClr>
              <a:buFont typeface="Arial"/>
              <a:buChar char="•"/>
            </a:pPr>
            <a:r>
              <a:rPr lang="nl-NL" sz="1200" b="0" strike="noStrike" spc="-1" dirty="0" err="1">
                <a:solidFill>
                  <a:srgbClr val="000000"/>
                </a:solidFill>
                <a:uFill>
                  <a:solidFill>
                    <a:srgbClr val="FFFFFF"/>
                  </a:solidFill>
                </a:uFill>
                <a:latin typeface="Calibri"/>
              </a:rPr>
              <a:t>Analog</a:t>
            </a:r>
            <a:r>
              <a:rPr lang="nl-NL" sz="1200" b="0" strike="noStrike" spc="-1" dirty="0">
                <a:solidFill>
                  <a:srgbClr val="000000"/>
                </a:solidFill>
                <a:uFill>
                  <a:solidFill>
                    <a:srgbClr val="FFFFFF"/>
                  </a:solidFill>
                </a:uFill>
                <a:latin typeface="Calibri"/>
              </a:rPr>
              <a:t> </a:t>
            </a:r>
            <a:r>
              <a:rPr lang="nl-NL" sz="1200" b="0" strike="noStrike" spc="-1" dirty="0" err="1">
                <a:solidFill>
                  <a:srgbClr val="000000"/>
                </a:solidFill>
                <a:uFill>
                  <a:solidFill>
                    <a:srgbClr val="FFFFFF"/>
                  </a:solidFill>
                </a:uFill>
                <a:latin typeface="Calibri"/>
              </a:rPr>
              <a:t>ist</a:t>
            </a:r>
            <a:r>
              <a:rPr lang="nl-NL" sz="1200" b="0" strike="noStrike" spc="-1" dirty="0">
                <a:solidFill>
                  <a:srgbClr val="000000"/>
                </a:solidFill>
                <a:uFill>
                  <a:solidFill>
                    <a:srgbClr val="FFFFFF"/>
                  </a:solidFill>
                </a:uFill>
                <a:latin typeface="Calibri"/>
              </a:rPr>
              <a:t> </a:t>
            </a:r>
            <a:r>
              <a:rPr lang="nl-NL" sz="1200" b="0" strike="noStrike" spc="-1" dirty="0" err="1">
                <a:solidFill>
                  <a:srgbClr val="000000"/>
                </a:solidFill>
                <a:uFill>
                  <a:solidFill>
                    <a:srgbClr val="FFFFFF"/>
                  </a:solidFill>
                </a:uFill>
                <a:latin typeface="Calibri"/>
              </a:rPr>
              <a:t>nur</a:t>
            </a:r>
            <a:r>
              <a:rPr lang="nl-NL" sz="1200" b="0" strike="noStrike" spc="-1" dirty="0">
                <a:solidFill>
                  <a:srgbClr val="000000"/>
                </a:solidFill>
                <a:uFill>
                  <a:solidFill>
                    <a:srgbClr val="FFFFFF"/>
                  </a:solidFill>
                </a:uFill>
                <a:latin typeface="Calibri"/>
              </a:rPr>
              <a:t> </a:t>
            </a:r>
            <a:r>
              <a:rPr lang="nl-NL" sz="1200" b="0" strike="noStrike" spc="-1" dirty="0" err="1">
                <a:solidFill>
                  <a:srgbClr val="000000"/>
                </a:solidFill>
                <a:uFill>
                  <a:solidFill>
                    <a:srgbClr val="FFFFFF"/>
                  </a:solidFill>
                </a:uFill>
                <a:latin typeface="Calibri"/>
              </a:rPr>
              <a:t>auf</a:t>
            </a:r>
            <a:r>
              <a:rPr lang="nl-NL" sz="1200" b="0" strike="noStrike" spc="-1" dirty="0">
                <a:solidFill>
                  <a:srgbClr val="000000"/>
                </a:solidFill>
                <a:uFill>
                  <a:solidFill>
                    <a:srgbClr val="FFFFFF"/>
                  </a:solidFill>
                </a:uFill>
                <a:latin typeface="Calibri"/>
              </a:rPr>
              <a:t> A0 bis A7 </a:t>
            </a:r>
            <a:r>
              <a:rPr lang="nl-NL" sz="1200" b="0" strike="noStrike" spc="-1" dirty="0" err="1">
                <a:solidFill>
                  <a:srgbClr val="000000"/>
                </a:solidFill>
                <a:uFill>
                  <a:solidFill>
                    <a:srgbClr val="FFFFFF"/>
                  </a:solidFill>
                </a:uFill>
                <a:latin typeface="Calibri"/>
              </a:rPr>
              <a:t>verfügbar</a:t>
            </a:r>
            <a:endParaRPr lang="nl-NL" sz="1200" b="0" strike="noStrike" spc="-1" dirty="0">
              <a:solidFill>
                <a:srgbClr val="000000"/>
              </a:solidFill>
              <a:uFill>
                <a:solidFill>
                  <a:srgbClr val="FFFFFF"/>
                </a:solidFill>
              </a:uFill>
              <a:latin typeface="Calibri"/>
            </a:endParaRPr>
          </a:p>
          <a:p>
            <a:pPr marL="449263" lvl="1" indent="-177800">
              <a:spcBef>
                <a:spcPts val="100"/>
              </a:spcBef>
              <a:buClr>
                <a:srgbClr val="000000"/>
              </a:buClr>
              <a:buFont typeface="Arial"/>
              <a:buChar char="•"/>
            </a:pPr>
            <a:r>
              <a:rPr lang="nl-NL" sz="1200" b="0" strike="noStrike" spc="-1" dirty="0">
                <a:solidFill>
                  <a:srgbClr val="000000"/>
                </a:solidFill>
                <a:uFill>
                  <a:solidFill>
                    <a:srgbClr val="FFFFFF"/>
                  </a:solidFill>
                </a:uFill>
                <a:latin typeface="Calibri"/>
              </a:rPr>
              <a:t>Die </a:t>
            </a:r>
            <a:r>
              <a:rPr lang="en-GB" sz="1200" spc="-1" dirty="0" err="1" smtClean="0">
                <a:solidFill>
                  <a:srgbClr val="000000"/>
                </a:solidFill>
                <a:uFill>
                  <a:solidFill>
                    <a:srgbClr val="FFFFFF"/>
                  </a:solidFill>
                </a:uFill>
                <a:latin typeface="Calibri"/>
              </a:rPr>
              <a:t>Ansl</a:t>
            </a:r>
            <a:r>
              <a:rPr lang="nl-NL" sz="1200" spc="-1" dirty="0" err="1" smtClean="0">
                <a:solidFill>
                  <a:srgbClr val="000000"/>
                </a:solidFill>
                <a:uFill>
                  <a:solidFill>
                    <a:srgbClr val="FFFFFF"/>
                  </a:solidFill>
                </a:uFill>
                <a:latin typeface="Calibri"/>
              </a:rPr>
              <a:t>üsse</a:t>
            </a:r>
            <a:r>
              <a:rPr lang="en-GB" sz="1200" spc="-1" dirty="0" smtClean="0">
                <a:solidFill>
                  <a:srgbClr val="000000"/>
                </a:solidFill>
                <a:uFill>
                  <a:solidFill>
                    <a:srgbClr val="FFFFFF"/>
                  </a:solidFill>
                </a:uFill>
                <a:latin typeface="Calibri"/>
              </a:rPr>
              <a:t> </a:t>
            </a:r>
            <a:r>
              <a:rPr lang="nl-NL" sz="1200" b="0" strike="noStrike" spc="-1" dirty="0" smtClean="0">
                <a:solidFill>
                  <a:srgbClr val="000000"/>
                </a:solidFill>
                <a:uFill>
                  <a:solidFill>
                    <a:srgbClr val="FFFFFF"/>
                  </a:solidFill>
                </a:uFill>
                <a:latin typeface="Calibri"/>
              </a:rPr>
              <a:t>A6 </a:t>
            </a:r>
            <a:r>
              <a:rPr lang="nl-NL" sz="1200" b="0" strike="noStrike" spc="-1" dirty="0" err="1">
                <a:solidFill>
                  <a:srgbClr val="000000"/>
                </a:solidFill>
                <a:uFill>
                  <a:solidFill>
                    <a:srgbClr val="FFFFFF"/>
                  </a:solidFill>
                </a:uFill>
                <a:latin typeface="Calibri"/>
              </a:rPr>
              <a:t>und</a:t>
            </a:r>
            <a:r>
              <a:rPr lang="nl-NL" sz="1200" b="0" strike="noStrike" spc="-1" dirty="0">
                <a:solidFill>
                  <a:srgbClr val="000000"/>
                </a:solidFill>
                <a:uFill>
                  <a:solidFill>
                    <a:srgbClr val="FFFFFF"/>
                  </a:solidFill>
                </a:uFill>
                <a:latin typeface="Calibri"/>
              </a:rPr>
              <a:t> A7 </a:t>
            </a:r>
            <a:r>
              <a:rPr lang="nl-NL" sz="1200" b="0" strike="noStrike" spc="-1" dirty="0" err="1">
                <a:solidFill>
                  <a:srgbClr val="000000"/>
                </a:solidFill>
                <a:uFill>
                  <a:solidFill>
                    <a:srgbClr val="FFFFFF"/>
                  </a:solidFill>
                </a:uFill>
                <a:latin typeface="Calibri"/>
              </a:rPr>
              <a:t>können</a:t>
            </a:r>
            <a:r>
              <a:rPr lang="nl-NL" sz="1200" b="0" strike="noStrike" spc="-1" dirty="0">
                <a:solidFill>
                  <a:srgbClr val="000000"/>
                </a:solidFill>
                <a:uFill>
                  <a:solidFill>
                    <a:srgbClr val="FFFFFF"/>
                  </a:solidFill>
                </a:uFill>
                <a:latin typeface="Calibri"/>
              </a:rPr>
              <a:t> </a:t>
            </a:r>
            <a:r>
              <a:rPr lang="nl-NL" sz="1200" b="0" strike="noStrike" spc="-1" dirty="0" err="1">
                <a:solidFill>
                  <a:srgbClr val="000000"/>
                </a:solidFill>
                <a:uFill>
                  <a:solidFill>
                    <a:srgbClr val="FFFFFF"/>
                  </a:solidFill>
                </a:uFill>
                <a:latin typeface="Calibri"/>
              </a:rPr>
              <a:t>nur</a:t>
            </a:r>
            <a:r>
              <a:rPr lang="nl-NL" sz="1200" b="0" strike="noStrike" spc="-1" dirty="0">
                <a:solidFill>
                  <a:srgbClr val="000000"/>
                </a:solidFill>
                <a:uFill>
                  <a:solidFill>
                    <a:srgbClr val="FFFFFF"/>
                  </a:solidFill>
                </a:uFill>
                <a:latin typeface="Calibri"/>
              </a:rPr>
              <a:t> </a:t>
            </a:r>
            <a:r>
              <a:rPr lang="nl-NL" sz="1200" b="0" strike="noStrike" spc="-1" dirty="0" err="1">
                <a:solidFill>
                  <a:srgbClr val="000000"/>
                </a:solidFill>
                <a:uFill>
                  <a:solidFill>
                    <a:srgbClr val="FFFFFF"/>
                  </a:solidFill>
                </a:uFill>
                <a:latin typeface="Calibri"/>
              </a:rPr>
              <a:t>für</a:t>
            </a:r>
            <a:r>
              <a:rPr lang="nl-NL" sz="1200" b="0" strike="noStrike" spc="-1" dirty="0">
                <a:solidFill>
                  <a:srgbClr val="000000"/>
                </a:solidFill>
                <a:uFill>
                  <a:solidFill>
                    <a:srgbClr val="FFFFFF"/>
                  </a:solidFill>
                </a:uFill>
                <a:latin typeface="Calibri"/>
              </a:rPr>
              <a:t> analoge </a:t>
            </a:r>
            <a:r>
              <a:rPr lang="nl-NL" sz="1200" b="0" strike="noStrike" spc="-1" dirty="0" err="1">
                <a:solidFill>
                  <a:srgbClr val="000000"/>
                </a:solidFill>
                <a:uFill>
                  <a:solidFill>
                    <a:srgbClr val="FFFFFF"/>
                  </a:solidFill>
                </a:uFill>
                <a:latin typeface="Calibri"/>
              </a:rPr>
              <a:t>Eingänge</a:t>
            </a:r>
            <a:r>
              <a:rPr lang="nl-NL" sz="1200" b="0" strike="noStrike" spc="-1" dirty="0">
                <a:solidFill>
                  <a:srgbClr val="000000"/>
                </a:solidFill>
                <a:uFill>
                  <a:solidFill>
                    <a:srgbClr val="FFFFFF"/>
                  </a:solidFill>
                </a:uFill>
                <a:latin typeface="Calibri"/>
              </a:rPr>
              <a:t> </a:t>
            </a:r>
            <a:r>
              <a:rPr lang="nl-NL" sz="1200" b="0" strike="noStrike" spc="-1" dirty="0" err="1">
                <a:solidFill>
                  <a:srgbClr val="000000"/>
                </a:solidFill>
                <a:uFill>
                  <a:solidFill>
                    <a:srgbClr val="FFFFFF"/>
                  </a:solidFill>
                </a:uFill>
                <a:latin typeface="Calibri"/>
              </a:rPr>
              <a:t>verwendet</a:t>
            </a:r>
            <a:r>
              <a:rPr lang="nl-NL" sz="1200" b="0" strike="noStrike" spc="-1" dirty="0">
                <a:solidFill>
                  <a:srgbClr val="000000"/>
                </a:solidFill>
                <a:uFill>
                  <a:solidFill>
                    <a:srgbClr val="FFFFFF"/>
                  </a:solidFill>
                </a:uFill>
                <a:latin typeface="Calibri"/>
              </a:rPr>
              <a:t> werden</a:t>
            </a:r>
          </a:p>
          <a:p>
            <a:pPr marL="449263" lvl="1" indent="-177800">
              <a:spcBef>
                <a:spcPts val="100"/>
              </a:spcBef>
              <a:buClr>
                <a:srgbClr val="000000"/>
              </a:buClr>
              <a:buFont typeface="Arial"/>
              <a:buChar char="•"/>
            </a:pPr>
            <a:r>
              <a:rPr lang="en-GB" sz="1200" spc="-1" dirty="0" err="1" smtClean="0">
                <a:solidFill>
                  <a:srgbClr val="000000"/>
                </a:solidFill>
                <a:uFill>
                  <a:solidFill>
                    <a:srgbClr val="FFFFFF"/>
                  </a:solidFill>
                </a:uFill>
                <a:latin typeface="Calibri"/>
              </a:rPr>
              <a:t>Ansl</a:t>
            </a:r>
            <a:r>
              <a:rPr lang="nl-NL" sz="1200" spc="-1" dirty="0" err="1" smtClean="0">
                <a:solidFill>
                  <a:srgbClr val="000000"/>
                </a:solidFill>
                <a:uFill>
                  <a:solidFill>
                    <a:srgbClr val="FFFFFF"/>
                  </a:solidFill>
                </a:uFill>
                <a:latin typeface="Calibri"/>
              </a:rPr>
              <a:t>üsse</a:t>
            </a:r>
            <a:r>
              <a:rPr lang="en-GB" sz="1200" spc="-1" dirty="0" smtClean="0">
                <a:solidFill>
                  <a:srgbClr val="000000"/>
                </a:solidFill>
                <a:uFill>
                  <a:solidFill>
                    <a:srgbClr val="FFFFFF"/>
                  </a:solidFill>
                </a:uFill>
                <a:latin typeface="Calibri"/>
              </a:rPr>
              <a:t> </a:t>
            </a:r>
            <a:r>
              <a:rPr lang="nl-NL" sz="1200" b="0" strike="noStrike" spc="-1" dirty="0" smtClean="0">
                <a:solidFill>
                  <a:srgbClr val="000000"/>
                </a:solidFill>
                <a:uFill>
                  <a:solidFill>
                    <a:srgbClr val="FFFFFF"/>
                  </a:solidFill>
                </a:uFill>
                <a:latin typeface="Calibri"/>
              </a:rPr>
              <a:t>9 </a:t>
            </a:r>
            <a:r>
              <a:rPr lang="nl-NL" sz="1200" b="0" strike="noStrike" spc="-1" dirty="0" err="1">
                <a:solidFill>
                  <a:srgbClr val="000000"/>
                </a:solidFill>
                <a:uFill>
                  <a:solidFill>
                    <a:srgbClr val="FFFFFF"/>
                  </a:solidFill>
                </a:uFill>
                <a:latin typeface="Calibri"/>
              </a:rPr>
              <a:t>und</a:t>
            </a:r>
            <a:r>
              <a:rPr lang="nl-NL" sz="1200" b="0" strike="noStrike" spc="-1" dirty="0">
                <a:solidFill>
                  <a:srgbClr val="000000"/>
                </a:solidFill>
                <a:uFill>
                  <a:solidFill>
                    <a:srgbClr val="FFFFFF"/>
                  </a:solidFill>
                </a:uFill>
                <a:latin typeface="Calibri"/>
              </a:rPr>
              <a:t> 10 </a:t>
            </a:r>
            <a:r>
              <a:rPr lang="nl-NL" sz="1200" b="0" strike="noStrike" spc="-1" dirty="0" err="1">
                <a:solidFill>
                  <a:srgbClr val="000000"/>
                </a:solidFill>
                <a:uFill>
                  <a:solidFill>
                    <a:srgbClr val="FFFFFF"/>
                  </a:solidFill>
                </a:uFill>
                <a:latin typeface="Calibri"/>
              </a:rPr>
              <a:t>können</a:t>
            </a:r>
            <a:r>
              <a:rPr lang="nl-NL" sz="1200" b="0" strike="noStrike" spc="-1" dirty="0">
                <a:solidFill>
                  <a:srgbClr val="000000"/>
                </a:solidFill>
                <a:uFill>
                  <a:solidFill>
                    <a:srgbClr val="FFFFFF"/>
                  </a:solidFill>
                </a:uFill>
                <a:latin typeface="Calibri"/>
              </a:rPr>
              <a:t> nicht </a:t>
            </a:r>
            <a:r>
              <a:rPr lang="nl-NL" sz="1200" b="0" strike="noStrike" spc="-1" dirty="0" err="1">
                <a:solidFill>
                  <a:srgbClr val="000000"/>
                </a:solidFill>
                <a:uFill>
                  <a:solidFill>
                    <a:srgbClr val="FFFFFF"/>
                  </a:solidFill>
                </a:uFill>
                <a:latin typeface="Calibri"/>
              </a:rPr>
              <a:t>für</a:t>
            </a:r>
            <a:r>
              <a:rPr lang="nl-NL" sz="1200" b="0" strike="noStrike" spc="-1" dirty="0">
                <a:solidFill>
                  <a:srgbClr val="000000"/>
                </a:solidFill>
                <a:uFill>
                  <a:solidFill>
                    <a:srgbClr val="FFFFFF"/>
                  </a:solidFill>
                </a:uFill>
                <a:latin typeface="Calibri"/>
              </a:rPr>
              <a:t> PWM </a:t>
            </a:r>
            <a:r>
              <a:rPr lang="nl-NL" sz="1200" b="0" strike="noStrike" spc="-1" dirty="0" err="1">
                <a:solidFill>
                  <a:srgbClr val="000000"/>
                </a:solidFill>
                <a:uFill>
                  <a:solidFill>
                    <a:srgbClr val="FFFFFF"/>
                  </a:solidFill>
                </a:uFill>
                <a:latin typeface="Calibri"/>
              </a:rPr>
              <a:t>verwendet</a:t>
            </a:r>
            <a:r>
              <a:rPr lang="nl-NL" sz="1200" b="0" strike="noStrike" spc="-1" dirty="0">
                <a:solidFill>
                  <a:srgbClr val="000000"/>
                </a:solidFill>
                <a:uFill>
                  <a:solidFill>
                    <a:srgbClr val="FFFFFF"/>
                  </a:solidFill>
                </a:uFill>
                <a:latin typeface="Calibri"/>
              </a:rPr>
              <a:t> werden, </a:t>
            </a:r>
            <a:r>
              <a:rPr lang="nl-NL" sz="1200" b="0" strike="noStrike" spc="-1" dirty="0" err="1">
                <a:solidFill>
                  <a:srgbClr val="000000"/>
                </a:solidFill>
                <a:uFill>
                  <a:solidFill>
                    <a:srgbClr val="FFFFFF"/>
                  </a:solidFill>
                </a:uFill>
                <a:latin typeface="Calibri"/>
              </a:rPr>
              <a:t>wenn</a:t>
            </a:r>
            <a:r>
              <a:rPr lang="nl-NL" sz="1200" b="0" strike="noStrike" spc="-1" dirty="0">
                <a:solidFill>
                  <a:srgbClr val="000000"/>
                </a:solidFill>
                <a:uFill>
                  <a:solidFill>
                    <a:srgbClr val="FFFFFF"/>
                  </a:solidFill>
                </a:uFill>
                <a:latin typeface="Calibri"/>
              </a:rPr>
              <a:t> </a:t>
            </a:r>
            <a:r>
              <a:rPr lang="nl-NL" sz="1200" b="0" strike="noStrike" spc="-1" dirty="0" err="1">
                <a:solidFill>
                  <a:srgbClr val="000000"/>
                </a:solidFill>
                <a:uFill>
                  <a:solidFill>
                    <a:srgbClr val="FFFFFF"/>
                  </a:solidFill>
                </a:uFill>
                <a:latin typeface="Calibri"/>
              </a:rPr>
              <a:t>ein</a:t>
            </a:r>
            <a:r>
              <a:rPr lang="nl-NL" sz="1200" b="0" strike="noStrike" spc="-1" dirty="0">
                <a:solidFill>
                  <a:srgbClr val="000000"/>
                </a:solidFill>
                <a:uFill>
                  <a:solidFill>
                    <a:srgbClr val="FFFFFF"/>
                  </a:solidFill>
                </a:uFill>
                <a:latin typeface="Calibri"/>
              </a:rPr>
              <a:t> </a:t>
            </a:r>
            <a:r>
              <a:rPr lang="en-GB" sz="1200" spc="-1" dirty="0" err="1" smtClean="0">
                <a:solidFill>
                  <a:srgbClr val="000000"/>
                </a:solidFill>
                <a:uFill>
                  <a:solidFill>
                    <a:srgbClr val="FFFFFF"/>
                  </a:solidFill>
                </a:uFill>
                <a:latin typeface="Calibri"/>
              </a:rPr>
              <a:t>Ansluß</a:t>
            </a:r>
            <a:r>
              <a:rPr lang="en-GB" sz="1200" spc="-1" dirty="0" smtClean="0">
                <a:solidFill>
                  <a:srgbClr val="000000"/>
                </a:solidFill>
                <a:uFill>
                  <a:solidFill>
                    <a:srgbClr val="FFFFFF"/>
                  </a:solidFill>
                </a:uFill>
                <a:latin typeface="Calibri"/>
              </a:rPr>
              <a:t> </a:t>
            </a:r>
            <a:r>
              <a:rPr lang="nl-NL" sz="1200" b="0" strike="noStrike" spc="-1" dirty="0" err="1" smtClean="0">
                <a:solidFill>
                  <a:srgbClr val="000000"/>
                </a:solidFill>
                <a:uFill>
                  <a:solidFill>
                    <a:srgbClr val="FFFFFF"/>
                  </a:solidFill>
                </a:uFill>
                <a:latin typeface="Calibri"/>
              </a:rPr>
              <a:t>für</a:t>
            </a:r>
            <a:r>
              <a:rPr lang="nl-NL" sz="1200" b="0" strike="noStrike" spc="-1" dirty="0" smtClean="0">
                <a:solidFill>
                  <a:srgbClr val="000000"/>
                </a:solidFill>
                <a:uFill>
                  <a:solidFill>
                    <a:srgbClr val="FFFFFF"/>
                  </a:solidFill>
                </a:uFill>
                <a:latin typeface="Calibri"/>
              </a:rPr>
              <a:t> </a:t>
            </a:r>
            <a:r>
              <a:rPr lang="nl-NL" sz="1200" b="0" strike="noStrike" spc="-1" dirty="0" err="1">
                <a:solidFill>
                  <a:srgbClr val="000000"/>
                </a:solidFill>
                <a:uFill>
                  <a:solidFill>
                    <a:srgbClr val="FFFFFF"/>
                  </a:solidFill>
                </a:uFill>
                <a:latin typeface="Calibri"/>
              </a:rPr>
              <a:t>Servo</a:t>
            </a:r>
            <a:r>
              <a:rPr lang="nl-NL" sz="1200" b="0" strike="noStrike" spc="-1" dirty="0">
                <a:solidFill>
                  <a:srgbClr val="000000"/>
                </a:solidFill>
                <a:uFill>
                  <a:solidFill>
                    <a:srgbClr val="FFFFFF"/>
                  </a:solidFill>
                </a:uFill>
                <a:latin typeface="Calibri"/>
              </a:rPr>
              <a:t> </a:t>
            </a:r>
            <a:r>
              <a:rPr lang="nl-NL" sz="1200" b="0" strike="noStrike" spc="-1" dirty="0" err="1">
                <a:solidFill>
                  <a:srgbClr val="000000"/>
                </a:solidFill>
                <a:uFill>
                  <a:solidFill>
                    <a:srgbClr val="FFFFFF"/>
                  </a:solidFill>
                </a:uFill>
                <a:latin typeface="Calibri"/>
              </a:rPr>
              <a:t>konfiguriert</a:t>
            </a:r>
            <a:r>
              <a:rPr lang="nl-NL" sz="1200" b="0" strike="noStrike" spc="-1" dirty="0">
                <a:solidFill>
                  <a:srgbClr val="000000"/>
                </a:solidFill>
                <a:uFill>
                  <a:solidFill>
                    <a:srgbClr val="FFFFFF"/>
                  </a:solidFill>
                </a:uFill>
                <a:latin typeface="Calibri"/>
              </a:rPr>
              <a:t> </a:t>
            </a:r>
            <a:r>
              <a:rPr lang="nl-NL" sz="1200" b="0" strike="noStrike" spc="-1" dirty="0" err="1">
                <a:solidFill>
                  <a:srgbClr val="000000"/>
                </a:solidFill>
                <a:uFill>
                  <a:solidFill>
                    <a:srgbClr val="FFFFFF"/>
                  </a:solidFill>
                </a:uFill>
                <a:latin typeface="Calibri"/>
              </a:rPr>
              <a:t>ist</a:t>
            </a:r>
            <a:r>
              <a:rPr lang="nl-NL" sz="1200" b="0" strike="noStrike" spc="-1" dirty="0">
                <a:solidFill>
                  <a:srgbClr val="000000"/>
                </a:solidFill>
                <a:uFill>
                  <a:solidFill>
                    <a:srgbClr val="FFFFFF"/>
                  </a:solidFill>
                </a:uFill>
                <a:latin typeface="Calibri"/>
              </a:rPr>
              <a:t> (</a:t>
            </a:r>
            <a:r>
              <a:rPr lang="nl-NL" sz="1200" b="0" strike="noStrike" spc="-1" dirty="0" err="1">
                <a:solidFill>
                  <a:srgbClr val="000000"/>
                </a:solidFill>
                <a:uFill>
                  <a:solidFill>
                    <a:srgbClr val="FFFFFF"/>
                  </a:solidFill>
                </a:uFill>
                <a:latin typeface="Calibri"/>
              </a:rPr>
              <a:t>siehe</a:t>
            </a:r>
            <a:r>
              <a:rPr lang="nl-NL" sz="1200" b="0" strike="noStrike" spc="-1" dirty="0">
                <a:solidFill>
                  <a:srgbClr val="000000"/>
                </a:solidFill>
                <a:uFill>
                  <a:solidFill>
                    <a:srgbClr val="FFFFFF"/>
                  </a:solidFill>
                </a:uFill>
                <a:latin typeface="Calibri"/>
              </a:rPr>
              <a:t> </a:t>
            </a:r>
            <a:r>
              <a:rPr lang="nl-NL" sz="1200" b="0" strike="noStrike" spc="-1" dirty="0" err="1">
                <a:solidFill>
                  <a:srgbClr val="000000"/>
                </a:solidFill>
                <a:uFill>
                  <a:solidFill>
                    <a:srgbClr val="FFFFFF"/>
                  </a:solidFill>
                </a:uFill>
                <a:latin typeface="Calibri"/>
              </a:rPr>
              <a:t>später</a:t>
            </a:r>
            <a:r>
              <a:rPr lang="nl-NL" sz="1200" b="0" strike="noStrike" spc="-1" dirty="0">
                <a:solidFill>
                  <a:srgbClr val="000000"/>
                </a:solidFill>
                <a:uFill>
                  <a:solidFill>
                    <a:srgbClr val="FFFFFF"/>
                  </a:solidFill>
                </a:uFill>
                <a:latin typeface="Calibri"/>
              </a:rPr>
              <a:t>)</a:t>
            </a:r>
          </a:p>
        </p:txBody>
      </p:sp>
      <p:sp>
        <p:nvSpPr>
          <p:cNvPr id="332" name="TextShape 3"/>
          <p:cNvSpPr txBox="1"/>
          <p:nvPr/>
        </p:nvSpPr>
        <p:spPr>
          <a:xfrm>
            <a:off x="8172360" y="4767120"/>
            <a:ext cx="514080" cy="273600"/>
          </a:xfrm>
          <a:prstGeom prst="rect">
            <a:avLst/>
          </a:prstGeom>
          <a:noFill/>
          <a:ln>
            <a:noFill/>
          </a:ln>
        </p:spPr>
        <p:txBody>
          <a:bodyPr anchor="ctr"/>
          <a:lstStyle/>
          <a:p>
            <a:pPr algn="r">
              <a:lnSpc>
                <a:spcPct val="100000"/>
              </a:lnSpc>
            </a:pPr>
            <a:fld id="{4C101F36-6317-477E-AAB9-A66B8A9E92A3}" type="slidenum">
              <a:rPr lang="en-GB" sz="1200" b="0" strike="noStrike" spc="-1">
                <a:solidFill>
                  <a:srgbClr val="8B8B8B"/>
                </a:solidFill>
                <a:uFill>
                  <a:solidFill>
                    <a:srgbClr val="FFFFFF"/>
                  </a:solidFill>
                </a:uFill>
                <a:latin typeface="Calibri"/>
              </a:rPr>
              <a:pPr algn="r">
                <a:lnSpc>
                  <a:spcPct val="100000"/>
                </a:lnSpc>
              </a:pPr>
              <a:t>23</a:t>
            </a:fld>
            <a:endParaRPr lang="en-GB" sz="1200" b="0" strike="noStrike" spc="-1">
              <a:solidFill>
                <a:srgbClr val="000000"/>
              </a:solidFill>
              <a:uFill>
                <a:solidFill>
                  <a:srgbClr val="FFFFFF"/>
                </a:solidFill>
              </a:uFill>
              <a:latin typeface="Times New Roman"/>
            </a:endParaRPr>
          </a:p>
        </p:txBody>
      </p:sp>
      <p:sp>
        <p:nvSpPr>
          <p:cNvPr id="333" name="CustomShape 4"/>
          <p:cNvSpPr/>
          <p:nvPr/>
        </p:nvSpPr>
        <p:spPr>
          <a:xfrm flipH="1">
            <a:off x="3636000" y="2427840"/>
            <a:ext cx="1872000" cy="1828080"/>
          </a:xfrm>
          <a:custGeom>
            <a:avLst/>
            <a:gdLst/>
            <a:ahLst/>
            <a:cxnLst/>
            <a:rect l="l" t="t" r="r" b="b"/>
            <a:pathLst>
              <a:path w="21600" h="21600">
                <a:moveTo>
                  <a:pt x="0" y="0"/>
                </a:moveTo>
                <a:lnTo>
                  <a:pt x="21600" y="21600"/>
                </a:lnTo>
              </a:path>
            </a:pathLst>
          </a:custGeom>
          <a:noFill/>
          <a:ln w="50760">
            <a:solidFill>
              <a:srgbClr val="FF0000"/>
            </a:solidFill>
            <a:round/>
            <a:tailEnd type="arrow" w="med" len="med"/>
          </a:ln>
        </p:spPr>
        <p:style>
          <a:lnRef idx="0">
            <a:scrgbClr r="0" g="0" b="0"/>
          </a:lnRef>
          <a:fillRef idx="0">
            <a:scrgbClr r="0" g="0" b="0"/>
          </a:fillRef>
          <a:effectRef idx="0">
            <a:scrgbClr r="0" g="0" b="0"/>
          </a:effectRef>
          <a:fontRef idx="minor"/>
        </p:style>
      </p:sp>
      <p:sp>
        <p:nvSpPr>
          <p:cNvPr id="334" name="CustomShape 5"/>
          <p:cNvSpPr/>
          <p:nvPr/>
        </p:nvSpPr>
        <p:spPr>
          <a:xfrm>
            <a:off x="0" y="1730520"/>
            <a:ext cx="3347640" cy="143640"/>
          </a:xfrm>
          <a:prstGeom prst="ellipse">
            <a:avLst/>
          </a:prstGeom>
          <a:noFill/>
          <a:ln w="25560">
            <a:solidFill>
              <a:srgbClr val="FF0000"/>
            </a:solidFill>
            <a:round/>
          </a:ln>
        </p:spPr>
        <p:style>
          <a:lnRef idx="0">
            <a:scrgbClr r="0" g="0" b="0"/>
          </a:lnRef>
          <a:fillRef idx="0">
            <a:scrgbClr r="0" g="0" b="0"/>
          </a:fillRef>
          <a:effectRef idx="0">
            <a:scrgbClr r="0" g="0" b="0"/>
          </a:effectRef>
          <a:fontRef idx="minor"/>
        </p:style>
      </p:sp>
      <p:sp>
        <p:nvSpPr>
          <p:cNvPr id="335" name="CustomShape 6"/>
          <p:cNvSpPr/>
          <p:nvPr/>
        </p:nvSpPr>
        <p:spPr>
          <a:xfrm>
            <a:off x="0" y="1996062"/>
            <a:ext cx="3347640" cy="143640"/>
          </a:xfrm>
          <a:prstGeom prst="ellipse">
            <a:avLst/>
          </a:prstGeom>
          <a:noFill/>
          <a:ln w="25560">
            <a:solidFill>
              <a:srgbClr val="FF0000"/>
            </a:solidFill>
            <a:round/>
          </a:ln>
        </p:spPr>
        <p:style>
          <a:lnRef idx="0">
            <a:scrgbClr r="0" g="0" b="0"/>
          </a:lnRef>
          <a:fillRef idx="0">
            <a:scrgbClr r="0" g="0" b="0"/>
          </a:fillRef>
          <a:effectRef idx="0">
            <a:scrgbClr r="0" g="0" b="0"/>
          </a:effectRef>
          <a:fontRef idx="minor"/>
        </p:style>
      </p:sp>
      <p:sp>
        <p:nvSpPr>
          <p:cNvPr id="336" name="CustomShape 7"/>
          <p:cNvSpPr/>
          <p:nvPr/>
        </p:nvSpPr>
        <p:spPr>
          <a:xfrm>
            <a:off x="0" y="3421992"/>
            <a:ext cx="3347640" cy="143640"/>
          </a:xfrm>
          <a:prstGeom prst="ellipse">
            <a:avLst/>
          </a:prstGeom>
          <a:noFill/>
          <a:ln w="25560">
            <a:solidFill>
              <a:srgbClr val="FF0000"/>
            </a:solidFill>
            <a:round/>
          </a:ln>
        </p:spPr>
        <p:style>
          <a:lnRef idx="0">
            <a:scrgbClr r="0" g="0" b="0"/>
          </a:lnRef>
          <a:fillRef idx="0">
            <a:scrgbClr r="0" g="0" b="0"/>
          </a:fillRef>
          <a:effectRef idx="0">
            <a:scrgbClr r="0" g="0" b="0"/>
          </a:effectRef>
          <a:fontRef idx="minor"/>
        </p:style>
      </p:sp>
      <p:sp>
        <p:nvSpPr>
          <p:cNvPr id="337" name="CustomShape 8"/>
          <p:cNvSpPr/>
          <p:nvPr/>
        </p:nvSpPr>
        <p:spPr>
          <a:xfrm>
            <a:off x="0" y="3579862"/>
            <a:ext cx="3347640" cy="143640"/>
          </a:xfrm>
          <a:prstGeom prst="ellipse">
            <a:avLst/>
          </a:prstGeom>
          <a:noFill/>
          <a:ln w="25560">
            <a:solidFill>
              <a:srgbClr val="FF0000"/>
            </a:solidFill>
            <a:round/>
          </a:ln>
        </p:spPr>
        <p:style>
          <a:lnRef idx="0">
            <a:scrgbClr r="0" g="0" b="0"/>
          </a:lnRef>
          <a:fillRef idx="0">
            <a:scrgbClr r="0" g="0" b="0"/>
          </a:fillRef>
          <a:effectRef idx="0">
            <a:scrgbClr r="0" g="0" b="0"/>
          </a:effectRef>
          <a:fontRef idx="minor"/>
        </p:style>
      </p:sp>
      <p:sp>
        <p:nvSpPr>
          <p:cNvPr id="338" name="CustomShape 9"/>
          <p:cNvSpPr/>
          <p:nvPr/>
        </p:nvSpPr>
        <p:spPr>
          <a:xfrm>
            <a:off x="3132000" y="1059480"/>
            <a:ext cx="1583640" cy="719640"/>
          </a:xfrm>
          <a:prstGeom prst="borderCallout1">
            <a:avLst>
              <a:gd name="adj1" fmla="val 18750"/>
              <a:gd name="adj2" fmla="val -8333"/>
              <a:gd name="adj3" fmla="val 88840"/>
              <a:gd name="adj4" fmla="val -75663"/>
            </a:avLst>
          </a:prstGeom>
          <a:solidFill>
            <a:srgbClr val="4F81BD"/>
          </a:solidFill>
          <a:ln w="25560">
            <a:solidFill>
              <a:srgbClr val="3A5F8B"/>
            </a:solidFill>
            <a:round/>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r>
              <a:rPr lang="en-GB" sz="1050" b="0" strike="noStrike" spc="-1">
                <a:solidFill>
                  <a:srgbClr val="FFFFFF"/>
                </a:solidFill>
                <a:uFill>
                  <a:solidFill>
                    <a:srgbClr val="FFFFFF"/>
                  </a:solidFill>
                </a:uFill>
                <a:latin typeface="Calibri"/>
              </a:rPr>
              <a:t>D4</a:t>
            </a:r>
            <a:endParaRPr lang="en-GB" sz="1050" b="0" strike="noStrike" spc="-1">
              <a:solidFill>
                <a:srgbClr val="000000"/>
              </a:solidFill>
              <a:uFill>
                <a:solidFill>
                  <a:srgbClr val="FFFFFF"/>
                </a:solidFill>
              </a:uFill>
              <a:latin typeface="Arial"/>
            </a:endParaRPr>
          </a:p>
          <a:p>
            <a:pPr>
              <a:lnSpc>
                <a:spcPct val="100000"/>
              </a:lnSpc>
            </a:pPr>
            <a:r>
              <a:rPr lang="en-GB" sz="1050" b="0" strike="noStrike" spc="-1">
                <a:solidFill>
                  <a:srgbClr val="FFFFFF"/>
                </a:solidFill>
                <a:uFill>
                  <a:solidFill>
                    <a:srgbClr val="FFFFFF"/>
                  </a:solidFill>
                </a:uFill>
                <a:latin typeface="Calibri"/>
              </a:rPr>
              <a:t>Direction: out</a:t>
            </a:r>
            <a:endParaRPr lang="en-GB" sz="1050" b="0" strike="noStrike" spc="-1">
              <a:solidFill>
                <a:srgbClr val="000000"/>
              </a:solidFill>
              <a:uFill>
                <a:solidFill>
                  <a:srgbClr val="FFFFFF"/>
                </a:solidFill>
              </a:uFill>
              <a:latin typeface="Arial"/>
            </a:endParaRPr>
          </a:p>
          <a:p>
            <a:pPr>
              <a:lnSpc>
                <a:spcPct val="100000"/>
              </a:lnSpc>
            </a:pPr>
            <a:r>
              <a:rPr lang="en-GB" sz="1050" b="0" strike="noStrike" spc="-1">
                <a:solidFill>
                  <a:srgbClr val="FFFFFF"/>
                </a:solidFill>
                <a:uFill>
                  <a:solidFill>
                    <a:srgbClr val="FFFFFF"/>
                  </a:solidFill>
                </a:uFill>
                <a:latin typeface="Calibri"/>
              </a:rPr>
              <a:t>Function: output</a:t>
            </a:r>
            <a:endParaRPr lang="en-GB" sz="1050" b="0" strike="noStrike" spc="-1">
              <a:solidFill>
                <a:srgbClr val="000000"/>
              </a:solidFill>
              <a:uFill>
                <a:solidFill>
                  <a:srgbClr val="FFFFFF"/>
                </a:solidFill>
              </a:uFill>
              <a:latin typeface="Arial"/>
            </a:endParaRPr>
          </a:p>
          <a:p>
            <a:pPr>
              <a:lnSpc>
                <a:spcPct val="100000"/>
              </a:lnSpc>
            </a:pPr>
            <a:r>
              <a:rPr lang="en-GB" sz="1050" b="0" strike="noStrike" spc="-1">
                <a:solidFill>
                  <a:srgbClr val="FFFFFF"/>
                </a:solidFill>
                <a:uFill>
                  <a:solidFill>
                    <a:srgbClr val="FFFFFF"/>
                  </a:solidFill>
                </a:uFill>
                <a:latin typeface="Calibri"/>
              </a:rPr>
              <a:t>scratchName: BigRedLED</a:t>
            </a:r>
            <a:endParaRPr lang="en-GB" sz="1050" b="0" strike="noStrike" spc="-1">
              <a:solidFill>
                <a:srgbClr val="000000"/>
              </a:solidFill>
              <a:uFill>
                <a:solidFill>
                  <a:srgbClr val="FFFFFF"/>
                </a:solidFill>
              </a:uFill>
              <a:latin typeface="Arial"/>
            </a:endParaRPr>
          </a:p>
        </p:txBody>
      </p:sp>
      <p:sp>
        <p:nvSpPr>
          <p:cNvPr id="339" name="CustomShape 10"/>
          <p:cNvSpPr/>
          <p:nvPr/>
        </p:nvSpPr>
        <p:spPr>
          <a:xfrm>
            <a:off x="395640" y="2355840"/>
            <a:ext cx="1583640" cy="719640"/>
          </a:xfrm>
          <a:prstGeom prst="borderCallout1">
            <a:avLst>
              <a:gd name="adj1" fmla="val 11131"/>
              <a:gd name="adj2" fmla="val 104800"/>
              <a:gd name="adj3" fmla="val -25773"/>
              <a:gd name="adj4" fmla="val 119196"/>
            </a:avLst>
          </a:prstGeom>
          <a:solidFill>
            <a:srgbClr val="4F81BD"/>
          </a:solidFill>
          <a:ln w="25560">
            <a:solidFill>
              <a:srgbClr val="3A5F8B"/>
            </a:solidFill>
            <a:round/>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r>
              <a:rPr lang="en-GB" sz="1050" b="0" strike="noStrike" spc="-1">
                <a:solidFill>
                  <a:srgbClr val="FFFFFF"/>
                </a:solidFill>
                <a:uFill>
                  <a:solidFill>
                    <a:srgbClr val="FFFFFF"/>
                  </a:solidFill>
                </a:uFill>
                <a:latin typeface="Calibri"/>
              </a:rPr>
              <a:t>D7</a:t>
            </a:r>
            <a:endParaRPr lang="en-GB" sz="1050" b="0" strike="noStrike" spc="-1">
              <a:solidFill>
                <a:srgbClr val="000000"/>
              </a:solidFill>
              <a:uFill>
                <a:solidFill>
                  <a:srgbClr val="FFFFFF"/>
                </a:solidFill>
              </a:uFill>
              <a:latin typeface="Arial"/>
            </a:endParaRPr>
          </a:p>
          <a:p>
            <a:pPr>
              <a:lnSpc>
                <a:spcPct val="100000"/>
              </a:lnSpc>
            </a:pPr>
            <a:r>
              <a:rPr lang="en-GB" sz="1050" b="0" strike="noStrike" spc="-1">
                <a:solidFill>
                  <a:srgbClr val="FFFFFF"/>
                </a:solidFill>
                <a:uFill>
                  <a:solidFill>
                    <a:srgbClr val="FFFFFF"/>
                  </a:solidFill>
                </a:uFill>
                <a:latin typeface="Calibri"/>
              </a:rPr>
              <a:t>Direction: in</a:t>
            </a:r>
            <a:endParaRPr lang="en-GB" sz="1050" b="0" strike="noStrike" spc="-1">
              <a:solidFill>
                <a:srgbClr val="000000"/>
              </a:solidFill>
              <a:uFill>
                <a:solidFill>
                  <a:srgbClr val="FFFFFF"/>
                </a:solidFill>
              </a:uFill>
              <a:latin typeface="Arial"/>
            </a:endParaRPr>
          </a:p>
          <a:p>
            <a:pPr>
              <a:lnSpc>
                <a:spcPct val="100000"/>
              </a:lnSpc>
            </a:pPr>
            <a:r>
              <a:rPr lang="en-GB" sz="1050" b="0" strike="noStrike" spc="-1">
                <a:solidFill>
                  <a:srgbClr val="FFFFFF"/>
                </a:solidFill>
                <a:uFill>
                  <a:solidFill>
                    <a:srgbClr val="FFFFFF"/>
                  </a:solidFill>
                </a:uFill>
                <a:latin typeface="Calibri"/>
              </a:rPr>
              <a:t>Function: input_pullup</a:t>
            </a:r>
            <a:endParaRPr lang="en-GB" sz="1050" b="0" strike="noStrike" spc="-1">
              <a:solidFill>
                <a:srgbClr val="000000"/>
              </a:solidFill>
              <a:uFill>
                <a:solidFill>
                  <a:srgbClr val="FFFFFF"/>
                </a:solidFill>
              </a:uFill>
              <a:latin typeface="Arial"/>
            </a:endParaRPr>
          </a:p>
          <a:p>
            <a:pPr>
              <a:lnSpc>
                <a:spcPct val="100000"/>
              </a:lnSpc>
            </a:pPr>
            <a:r>
              <a:rPr lang="en-GB" sz="1050" b="0" strike="noStrike" spc="-1">
                <a:solidFill>
                  <a:srgbClr val="FFFFFF"/>
                </a:solidFill>
                <a:uFill>
                  <a:solidFill>
                    <a:srgbClr val="FFFFFF"/>
                  </a:solidFill>
                </a:uFill>
                <a:latin typeface="Calibri"/>
              </a:rPr>
              <a:t>scratchName: Button</a:t>
            </a:r>
            <a:endParaRPr lang="en-GB" sz="1050" b="0" strike="noStrike" spc="-1">
              <a:solidFill>
                <a:srgbClr val="000000"/>
              </a:solidFill>
              <a:uFill>
                <a:solidFill>
                  <a:srgbClr val="FFFFFF"/>
                </a:solidFill>
              </a:uFill>
              <a:latin typeface="Arial"/>
            </a:endParaRPr>
          </a:p>
        </p:txBody>
      </p:sp>
      <p:sp>
        <p:nvSpPr>
          <p:cNvPr id="340" name="CustomShape 11"/>
          <p:cNvSpPr/>
          <p:nvPr/>
        </p:nvSpPr>
        <p:spPr>
          <a:xfrm>
            <a:off x="2195640" y="3003840"/>
            <a:ext cx="2304000" cy="359640"/>
          </a:xfrm>
          <a:prstGeom prst="borderCallout1">
            <a:avLst>
              <a:gd name="adj1" fmla="val 63619"/>
              <a:gd name="adj2" fmla="val -3138"/>
              <a:gd name="adj3" fmla="val 133253"/>
              <a:gd name="adj4" fmla="val -27473"/>
            </a:avLst>
          </a:prstGeom>
          <a:solidFill>
            <a:srgbClr val="4F81BD"/>
          </a:solidFill>
          <a:ln w="25560">
            <a:solidFill>
              <a:srgbClr val="3A5F8B"/>
            </a:solidFill>
            <a:round/>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r>
              <a:rPr lang="en-GB" sz="1050" b="0" strike="noStrike" spc="-1">
                <a:solidFill>
                  <a:srgbClr val="FFFFFF"/>
                </a:solidFill>
                <a:uFill>
                  <a:solidFill>
                    <a:srgbClr val="FFFFFF"/>
                  </a:solidFill>
                </a:uFill>
                <a:latin typeface="Calibri"/>
              </a:rPr>
              <a:t>Parameter serial.device: /dev/ttyUSB0</a:t>
            </a:r>
            <a:endParaRPr lang="en-GB" sz="1050" b="0" strike="noStrike" spc="-1">
              <a:solidFill>
                <a:srgbClr val="000000"/>
              </a:solidFill>
              <a:uFill>
                <a:solidFill>
                  <a:srgbClr val="FFFFFF"/>
                </a:solidFill>
              </a:uFill>
              <a:latin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 name="TextShape 1"/>
          <p:cNvSpPr txBox="1"/>
          <p:nvPr/>
        </p:nvSpPr>
        <p:spPr>
          <a:xfrm>
            <a:off x="457200" y="205920"/>
            <a:ext cx="8229240" cy="856800"/>
          </a:xfrm>
          <a:prstGeom prst="rect">
            <a:avLst/>
          </a:prstGeom>
          <a:noFill/>
          <a:ln>
            <a:noFill/>
          </a:ln>
        </p:spPr>
        <p:txBody>
          <a:bodyPr anchor="ctr"/>
          <a:lstStyle/>
          <a:p>
            <a:pPr>
              <a:lnSpc>
                <a:spcPct val="100000"/>
              </a:lnSpc>
            </a:pPr>
            <a:r>
              <a:rPr lang="nl-NL" sz="4400" b="0" strike="noStrike" spc="-1">
                <a:solidFill>
                  <a:srgbClr val="000000"/>
                </a:solidFill>
                <a:uFill>
                  <a:solidFill>
                    <a:srgbClr val="FFFFFF"/>
                  </a:solidFill>
                </a:uFill>
                <a:latin typeface="Calibri"/>
              </a:rPr>
              <a:t>Speichern Sie die Konfigurationsdatei</a:t>
            </a:r>
          </a:p>
        </p:txBody>
      </p:sp>
      <p:sp>
        <p:nvSpPr>
          <p:cNvPr id="343" name="TextShape 2"/>
          <p:cNvSpPr txBox="1"/>
          <p:nvPr/>
        </p:nvSpPr>
        <p:spPr>
          <a:xfrm>
            <a:off x="457200" y="1200240"/>
            <a:ext cx="8229240" cy="3394080"/>
          </a:xfrm>
          <a:prstGeom prst="rect">
            <a:avLst/>
          </a:prstGeom>
          <a:noFill/>
          <a:ln>
            <a:noFill/>
          </a:ln>
        </p:spPr>
        <p:txBody>
          <a:bodyPr/>
          <a:lstStyle/>
          <a:p>
            <a:pPr marL="179280" indent="-178920">
              <a:lnSpc>
                <a:spcPct val="100000"/>
              </a:lnSpc>
              <a:spcBef>
                <a:spcPts val="479"/>
              </a:spcBef>
              <a:buClr>
                <a:srgbClr val="000000"/>
              </a:buClr>
              <a:buFont typeface="Arial"/>
              <a:buChar char="•"/>
            </a:pPr>
            <a:r>
              <a:rPr lang="nl-NL" sz="2400" b="0" strike="noStrike" spc="-1" dirty="0" err="1">
                <a:solidFill>
                  <a:srgbClr val="000000"/>
                </a:solidFill>
                <a:uFill>
                  <a:solidFill>
                    <a:srgbClr val="FFFFFF"/>
                  </a:solidFill>
                </a:uFill>
                <a:latin typeface="Calibri"/>
              </a:rPr>
              <a:t>Speichern</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Sie</a:t>
            </a:r>
            <a:r>
              <a:rPr lang="nl-NL" sz="2400" b="0" strike="noStrike" spc="-1" dirty="0">
                <a:solidFill>
                  <a:srgbClr val="000000"/>
                </a:solidFill>
                <a:uFill>
                  <a:solidFill>
                    <a:srgbClr val="FFFFFF"/>
                  </a:solidFill>
                </a:uFill>
                <a:latin typeface="Calibri"/>
              </a:rPr>
              <a:t> die </a:t>
            </a:r>
            <a:r>
              <a:rPr lang="nl-NL" sz="2400" b="0" strike="noStrike" spc="-1" dirty="0" err="1">
                <a:solidFill>
                  <a:srgbClr val="000000"/>
                </a:solidFill>
                <a:uFill>
                  <a:solidFill>
                    <a:srgbClr val="FFFFFF"/>
                  </a:solidFill>
                </a:uFill>
                <a:latin typeface="Calibri"/>
              </a:rPr>
              <a:t>Datei</a:t>
            </a:r>
            <a:r>
              <a:rPr lang="nl-NL" sz="2400" b="0" strike="noStrike" spc="-1" dirty="0">
                <a:solidFill>
                  <a:srgbClr val="000000"/>
                </a:solidFill>
                <a:uFill>
                  <a:solidFill>
                    <a:srgbClr val="FFFFFF"/>
                  </a:solidFill>
                </a:uFill>
                <a:latin typeface="Calibri"/>
              </a:rPr>
              <a:t> (</a:t>
            </a:r>
            <a:r>
              <a:rPr lang="nl-NL" sz="2400" b="0" strike="noStrike" spc="-1" dirty="0" err="1" smtClean="0">
                <a:solidFill>
                  <a:srgbClr val="000000"/>
                </a:solidFill>
                <a:uFill>
                  <a:solidFill>
                    <a:srgbClr val="FFFFFF"/>
                  </a:solidFill>
                </a:uFill>
                <a:latin typeface="Calibri"/>
              </a:rPr>
              <a:t>Stgr</a:t>
            </a:r>
            <a:r>
              <a:rPr lang="nl-NL" sz="2400" spc="-1" dirty="0" err="1" smtClean="0">
                <a:solidFill>
                  <a:srgbClr val="000000"/>
                </a:solidFill>
                <a:uFill>
                  <a:solidFill>
                    <a:srgbClr val="FFFFFF"/>
                  </a:solidFill>
                </a:uFill>
                <a:latin typeface="Calibri"/>
              </a:rPr>
              <a:t>-S</a:t>
            </a:r>
            <a:r>
              <a:rPr lang="nl-NL" sz="2400" b="0" strike="noStrike" spc="-1" dirty="0" smtClean="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oder</a:t>
            </a:r>
            <a:r>
              <a:rPr lang="nl-NL" sz="2400" b="0" strike="noStrike" spc="-1" dirty="0">
                <a:solidFill>
                  <a:srgbClr val="000000"/>
                </a:solidFill>
                <a:uFill>
                  <a:solidFill>
                    <a:srgbClr val="FFFFFF"/>
                  </a:solidFill>
                </a:uFill>
                <a:latin typeface="Calibri"/>
              </a:rPr>
              <a:t> </a:t>
            </a:r>
            <a:r>
              <a:rPr lang="nl-NL" sz="2400" b="0" strike="noStrike" spc="-1" dirty="0" smtClean="0">
                <a:solidFill>
                  <a:srgbClr val="000000"/>
                </a:solidFill>
                <a:uFill>
                  <a:solidFill>
                    <a:srgbClr val="FFFFFF"/>
                  </a:solidFill>
                </a:uFill>
                <a:latin typeface="Calibri"/>
              </a:rPr>
              <a:t>File </a:t>
            </a:r>
            <a:r>
              <a:rPr lang="nl-NL" sz="2400" b="0" strike="noStrike" spc="-1" dirty="0" smtClean="0">
                <a:solidFill>
                  <a:srgbClr val="000000"/>
                </a:solidFill>
                <a:uFill>
                  <a:solidFill>
                    <a:srgbClr val="FFFFFF"/>
                  </a:solidFill>
                </a:uFill>
                <a:latin typeface="Calibri"/>
                <a:sym typeface="Wingdings" pitchFamily="2" charset="2"/>
              </a:rPr>
              <a:t></a:t>
            </a:r>
            <a:r>
              <a:rPr lang="nl-NL" sz="2400" b="0" strike="noStrike" spc="-1" dirty="0" smtClean="0">
                <a:solidFill>
                  <a:srgbClr val="000000"/>
                </a:solidFill>
                <a:uFill>
                  <a:solidFill>
                    <a:srgbClr val="FFFFFF"/>
                  </a:solidFill>
                </a:uFill>
                <a:latin typeface="Calibri"/>
              </a:rPr>
              <a:t> </a:t>
            </a:r>
            <a:r>
              <a:rPr lang="nl-NL" sz="2400" b="0" strike="noStrike" spc="-1" dirty="0">
                <a:solidFill>
                  <a:srgbClr val="000000"/>
                </a:solidFill>
                <a:uFill>
                  <a:solidFill>
                    <a:srgbClr val="FFFFFF"/>
                  </a:solidFill>
                </a:uFill>
                <a:latin typeface="Calibri"/>
              </a:rPr>
              <a:t>Save).</a:t>
            </a:r>
          </a:p>
          <a:p>
            <a:pPr marL="179280" indent="-178920">
              <a:lnSpc>
                <a:spcPct val="100000"/>
              </a:lnSpc>
              <a:spcBef>
                <a:spcPts val="479"/>
              </a:spcBef>
              <a:buClr>
                <a:srgbClr val="000000"/>
              </a:buClr>
              <a:buFont typeface="Arial"/>
              <a:buChar char="•"/>
            </a:pPr>
            <a:r>
              <a:rPr lang="nl-NL" sz="2400" b="1" strike="noStrike" spc="-1" dirty="0" err="1">
                <a:solidFill>
                  <a:srgbClr val="000000"/>
                </a:solidFill>
                <a:uFill>
                  <a:solidFill>
                    <a:srgbClr val="FFFFFF"/>
                  </a:solidFill>
                </a:uFill>
                <a:latin typeface="Calibri"/>
              </a:rPr>
              <a:t>Warnung</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Schließen</a:t>
            </a:r>
            <a:r>
              <a:rPr lang="nl-NL" sz="2400" b="0" strike="noStrike" spc="-1" dirty="0">
                <a:solidFill>
                  <a:srgbClr val="000000"/>
                </a:solidFill>
                <a:uFill>
                  <a:solidFill>
                    <a:srgbClr val="FFFFFF"/>
                  </a:solidFill>
                </a:uFill>
                <a:latin typeface="Calibri"/>
              </a:rPr>
              <a:t> der </a:t>
            </a:r>
            <a:r>
              <a:rPr lang="nl-NL" sz="2400" b="0" strike="noStrike" spc="-1" dirty="0" err="1">
                <a:solidFill>
                  <a:srgbClr val="000000"/>
                </a:solidFill>
                <a:uFill>
                  <a:solidFill>
                    <a:srgbClr val="FFFFFF"/>
                  </a:solidFill>
                </a:uFill>
                <a:latin typeface="Calibri"/>
              </a:rPr>
              <a:t>Datei</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ohne</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speichern</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verlieren</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Sie</a:t>
            </a:r>
            <a:r>
              <a:rPr lang="nl-NL" sz="2400" b="0" strike="noStrike" spc="-1" dirty="0">
                <a:solidFill>
                  <a:srgbClr val="000000"/>
                </a:solidFill>
                <a:uFill>
                  <a:solidFill>
                    <a:srgbClr val="FFFFFF"/>
                  </a:solidFill>
                </a:uFill>
                <a:latin typeface="Calibri"/>
              </a:rPr>
              <a:t> alle </a:t>
            </a:r>
            <a:r>
              <a:rPr lang="nl-NL" sz="2400" b="0" strike="noStrike" spc="-1" dirty="0" err="1">
                <a:solidFill>
                  <a:srgbClr val="000000"/>
                </a:solidFill>
                <a:uFill>
                  <a:solidFill>
                    <a:srgbClr val="FFFFFF"/>
                  </a:solidFill>
                </a:uFill>
                <a:latin typeface="Calibri"/>
              </a:rPr>
              <a:t>Änderungen</a:t>
            </a:r>
            <a:r>
              <a:rPr lang="nl-NL" sz="2400" b="0" strike="noStrike" spc="-1" dirty="0">
                <a:solidFill>
                  <a:srgbClr val="000000"/>
                </a:solidFill>
                <a:uFill>
                  <a:solidFill>
                    <a:srgbClr val="FFFFFF"/>
                  </a:solidFill>
                </a:uFill>
                <a:latin typeface="Calibri"/>
              </a:rPr>
              <a:t>.</a:t>
            </a:r>
          </a:p>
          <a:p>
            <a:pPr marL="179280" indent="-178920">
              <a:lnSpc>
                <a:spcPct val="100000"/>
              </a:lnSpc>
              <a:spcBef>
                <a:spcPts val="479"/>
              </a:spcBef>
              <a:buClr>
                <a:srgbClr val="000000"/>
              </a:buClr>
              <a:buFont typeface="Arial"/>
              <a:buChar char="•"/>
            </a:pPr>
            <a:r>
              <a:rPr lang="nl-NL" sz="2400" b="0" strike="noStrike" spc="-1" dirty="0">
                <a:solidFill>
                  <a:srgbClr val="000000"/>
                </a:solidFill>
                <a:uFill>
                  <a:solidFill>
                    <a:srgbClr val="FFFFFF"/>
                  </a:solidFill>
                </a:uFill>
                <a:latin typeface="Calibri"/>
              </a:rPr>
              <a:t>Lassen </a:t>
            </a:r>
            <a:r>
              <a:rPr lang="nl-NL" sz="2400" b="0" strike="noStrike" spc="-1" dirty="0" err="1">
                <a:solidFill>
                  <a:srgbClr val="000000"/>
                </a:solidFill>
                <a:uFill>
                  <a:solidFill>
                    <a:srgbClr val="FFFFFF"/>
                  </a:solidFill>
                </a:uFill>
                <a:latin typeface="Calibri"/>
              </a:rPr>
              <a:t>Sie</a:t>
            </a:r>
            <a:r>
              <a:rPr lang="nl-NL" sz="2400" b="0" strike="noStrike" spc="-1" dirty="0">
                <a:solidFill>
                  <a:srgbClr val="000000"/>
                </a:solidFill>
                <a:uFill>
                  <a:solidFill>
                    <a:srgbClr val="FFFFFF"/>
                  </a:solidFill>
                </a:uFill>
                <a:latin typeface="Calibri"/>
              </a:rPr>
              <a:t> das Werkzeug </a:t>
            </a:r>
            <a:r>
              <a:rPr lang="nl-NL" sz="2400" b="0" strike="noStrike" spc="-1" dirty="0" err="1">
                <a:solidFill>
                  <a:srgbClr val="000000"/>
                </a:solidFill>
                <a:uFill>
                  <a:solidFill>
                    <a:srgbClr val="FFFFFF"/>
                  </a:solidFill>
                </a:uFill>
                <a:latin typeface="Calibri"/>
              </a:rPr>
              <a:t>für</a:t>
            </a:r>
            <a:r>
              <a:rPr lang="nl-NL" sz="2400" b="0" strike="noStrike" spc="-1" dirty="0">
                <a:solidFill>
                  <a:srgbClr val="000000"/>
                </a:solidFill>
                <a:uFill>
                  <a:solidFill>
                    <a:srgbClr val="FFFFFF"/>
                  </a:solidFill>
                </a:uFill>
                <a:latin typeface="Calibri"/>
              </a:rPr>
              <a:t> die </a:t>
            </a:r>
            <a:r>
              <a:rPr lang="nl-NL" sz="2400" b="0" strike="noStrike" spc="-1" dirty="0" err="1">
                <a:solidFill>
                  <a:srgbClr val="000000"/>
                </a:solidFill>
                <a:uFill>
                  <a:solidFill>
                    <a:srgbClr val="FFFFFF"/>
                  </a:solidFill>
                </a:uFill>
                <a:latin typeface="Calibri"/>
              </a:rPr>
              <a:t>nächsten</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Übungen</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geöffnet</a:t>
            </a:r>
            <a:r>
              <a:rPr lang="nl-NL" sz="2400" b="0" strike="noStrike" spc="-1" dirty="0">
                <a:solidFill>
                  <a:srgbClr val="000000"/>
                </a:solidFill>
                <a:uFill>
                  <a:solidFill>
                    <a:srgbClr val="FFFFFF"/>
                  </a:solidFill>
                </a:uFill>
                <a:latin typeface="Calibri"/>
              </a:rPr>
              <a:t>.</a:t>
            </a:r>
          </a:p>
        </p:txBody>
      </p:sp>
      <p:sp>
        <p:nvSpPr>
          <p:cNvPr id="344" name="TextShape 3"/>
          <p:cNvSpPr txBox="1"/>
          <p:nvPr/>
        </p:nvSpPr>
        <p:spPr>
          <a:xfrm>
            <a:off x="8172360" y="4767120"/>
            <a:ext cx="514080" cy="273600"/>
          </a:xfrm>
          <a:prstGeom prst="rect">
            <a:avLst/>
          </a:prstGeom>
          <a:noFill/>
          <a:ln>
            <a:noFill/>
          </a:ln>
        </p:spPr>
        <p:txBody>
          <a:bodyPr anchor="ctr"/>
          <a:lstStyle/>
          <a:p>
            <a:pPr algn="r">
              <a:lnSpc>
                <a:spcPct val="100000"/>
              </a:lnSpc>
            </a:pPr>
            <a:fld id="{A883CBC9-ECDE-47C5-8F8F-D45CFCAB3B3B}" type="slidenum">
              <a:rPr lang="en-GB" sz="1200" b="0" strike="noStrike" spc="-1">
                <a:solidFill>
                  <a:srgbClr val="8B8B8B"/>
                </a:solidFill>
                <a:uFill>
                  <a:solidFill>
                    <a:srgbClr val="FFFFFF"/>
                  </a:solidFill>
                </a:uFill>
                <a:latin typeface="Calibri"/>
              </a:rPr>
              <a:pPr algn="r">
                <a:lnSpc>
                  <a:spcPct val="100000"/>
                </a:lnSpc>
              </a:pPr>
              <a:t>24</a:t>
            </a:fld>
            <a:endParaRPr lang="en-GB" sz="1200" b="0" strike="noStrike" spc="-1">
              <a:solidFill>
                <a:srgbClr val="000000"/>
              </a:solidFill>
              <a:uFill>
                <a:solidFill>
                  <a:srgbClr val="FFFFFF"/>
                </a:solidFill>
              </a:uFill>
              <a:latin typeface="Times New Roman"/>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5" name="TextShape 1"/>
          <p:cNvSpPr txBox="1"/>
          <p:nvPr/>
        </p:nvSpPr>
        <p:spPr>
          <a:xfrm>
            <a:off x="685800" y="1597680"/>
            <a:ext cx="7772040" cy="1102320"/>
          </a:xfrm>
          <a:prstGeom prst="rect">
            <a:avLst/>
          </a:prstGeom>
          <a:noFill/>
          <a:ln>
            <a:noFill/>
          </a:ln>
        </p:spPr>
        <p:txBody>
          <a:bodyPr anchor="ctr">
            <a:normAutofit fontScale="92500" lnSpcReduction="20000"/>
          </a:bodyPr>
          <a:lstStyle/>
          <a:p>
            <a:pPr algn="ctr">
              <a:lnSpc>
                <a:spcPct val="100000"/>
              </a:lnSpc>
            </a:pPr>
            <a:r>
              <a:rPr lang="nl-NL" sz="4400" b="0" strike="noStrike" spc="-1">
                <a:solidFill>
                  <a:srgbClr val="FFFFFF"/>
                </a:solidFill>
                <a:uFill>
                  <a:solidFill>
                    <a:srgbClr val="FFFFFF"/>
                  </a:solidFill>
                </a:uFill>
                <a:latin typeface="Calibri"/>
              </a:rPr>
              <a:t>Teil 5: Verdrahten Sie die Platine und starten Sie das erste Setup</a:t>
            </a:r>
            <a:endParaRPr lang="nl-NL" sz="4400" b="0" strike="noStrike" spc="-1">
              <a:solidFill>
                <a:srgbClr val="000000"/>
              </a:solidFill>
              <a:uFill>
                <a:solidFill>
                  <a:srgbClr val="FFFFFF"/>
                </a:solidFill>
              </a:uFill>
              <a:latin typeface="Calibri"/>
            </a:endParaRPr>
          </a:p>
        </p:txBody>
      </p:sp>
      <p:sp>
        <p:nvSpPr>
          <p:cNvPr id="346" name="TextShape 2"/>
          <p:cNvSpPr txBox="1"/>
          <p:nvPr/>
        </p:nvSpPr>
        <p:spPr>
          <a:xfrm>
            <a:off x="8629560" y="4767120"/>
            <a:ext cx="514080" cy="274320"/>
          </a:xfrm>
          <a:prstGeom prst="rect">
            <a:avLst/>
          </a:prstGeom>
          <a:noFill/>
          <a:ln>
            <a:noFill/>
          </a:ln>
        </p:spPr>
        <p:txBody>
          <a:bodyPr anchor="ctr"/>
          <a:lstStyle/>
          <a:p>
            <a:pPr algn="r">
              <a:lnSpc>
                <a:spcPct val="100000"/>
              </a:lnSpc>
            </a:pPr>
            <a:fld id="{1BBE30B7-384B-4F10-B399-3958777149CB}" type="slidenum">
              <a:rPr lang="en-GB" sz="1200" b="0" strike="noStrike" spc="-1">
                <a:solidFill>
                  <a:srgbClr val="8B8B8B"/>
                </a:solidFill>
                <a:uFill>
                  <a:solidFill>
                    <a:srgbClr val="FFFFFF"/>
                  </a:solidFill>
                </a:uFill>
                <a:latin typeface="Calibri"/>
              </a:rPr>
              <a:pPr algn="r">
                <a:lnSpc>
                  <a:spcPct val="100000"/>
                </a:lnSpc>
              </a:pPr>
              <a:t>25</a:t>
            </a:fld>
            <a:endParaRPr lang="en-GB" sz="1200" b="0" strike="noStrike" spc="-1">
              <a:solidFill>
                <a:srgbClr val="000000"/>
              </a:solidFill>
              <a:uFill>
                <a:solidFill>
                  <a:srgbClr val="FFFFFF"/>
                </a:solidFill>
              </a:uFill>
              <a:latin typeface="Times New Roman"/>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7" name="TextShape 1"/>
          <p:cNvSpPr txBox="1"/>
          <p:nvPr/>
        </p:nvSpPr>
        <p:spPr>
          <a:xfrm>
            <a:off x="457200" y="205920"/>
            <a:ext cx="8229240" cy="856800"/>
          </a:xfrm>
          <a:prstGeom prst="rect">
            <a:avLst/>
          </a:prstGeom>
          <a:noFill/>
          <a:ln>
            <a:noFill/>
          </a:ln>
        </p:spPr>
        <p:txBody>
          <a:bodyPr anchor="ctr">
            <a:normAutofit fontScale="70000" lnSpcReduction="20000"/>
          </a:bodyPr>
          <a:lstStyle/>
          <a:p>
            <a:pPr>
              <a:lnSpc>
                <a:spcPct val="100000"/>
              </a:lnSpc>
            </a:pPr>
            <a:r>
              <a:rPr lang="nl-NL" sz="4400" b="0" strike="noStrike" spc="-1">
                <a:solidFill>
                  <a:srgbClr val="000000"/>
                </a:solidFill>
                <a:uFill>
                  <a:solidFill>
                    <a:srgbClr val="FFFFFF"/>
                  </a:solidFill>
                </a:uFill>
                <a:latin typeface="Calibri"/>
              </a:rPr>
              <a:t>Stellen Sie das Brett auf diese Weise vor sich hin</a:t>
            </a:r>
          </a:p>
        </p:txBody>
      </p:sp>
      <p:sp>
        <p:nvSpPr>
          <p:cNvPr id="348" name="TextShape 2"/>
          <p:cNvSpPr txBox="1"/>
          <p:nvPr/>
        </p:nvSpPr>
        <p:spPr>
          <a:xfrm>
            <a:off x="8172360" y="4767120"/>
            <a:ext cx="514080" cy="273600"/>
          </a:xfrm>
          <a:prstGeom prst="rect">
            <a:avLst/>
          </a:prstGeom>
          <a:noFill/>
          <a:ln>
            <a:noFill/>
          </a:ln>
        </p:spPr>
        <p:txBody>
          <a:bodyPr anchor="ctr"/>
          <a:lstStyle/>
          <a:p>
            <a:pPr algn="r">
              <a:lnSpc>
                <a:spcPct val="100000"/>
              </a:lnSpc>
            </a:pPr>
            <a:fld id="{1731A39C-613F-4C41-A3C7-BC71C93DDA3D}" type="slidenum">
              <a:rPr lang="en-GB" sz="1200" b="0" strike="noStrike" spc="-1">
                <a:solidFill>
                  <a:srgbClr val="8B8B8B"/>
                </a:solidFill>
                <a:uFill>
                  <a:solidFill>
                    <a:srgbClr val="FFFFFF"/>
                  </a:solidFill>
                </a:uFill>
                <a:latin typeface="Calibri"/>
              </a:rPr>
              <a:pPr algn="r">
                <a:lnSpc>
                  <a:spcPct val="100000"/>
                </a:lnSpc>
              </a:pPr>
              <a:t>26</a:t>
            </a:fld>
            <a:endParaRPr lang="en-GB" sz="1200" b="0" strike="noStrike" spc="-1">
              <a:solidFill>
                <a:srgbClr val="000000"/>
              </a:solidFill>
              <a:uFill>
                <a:solidFill>
                  <a:srgbClr val="FFFFFF"/>
                </a:solidFill>
              </a:uFill>
              <a:latin typeface="Times New Roman"/>
            </a:endParaRPr>
          </a:p>
        </p:txBody>
      </p:sp>
      <p:pic>
        <p:nvPicPr>
          <p:cNvPr id="349" name="Picture 2"/>
          <p:cNvPicPr/>
          <p:nvPr/>
        </p:nvPicPr>
        <p:blipFill>
          <a:blip r:embed="rId3" cstate="print"/>
          <a:stretch/>
        </p:blipFill>
        <p:spPr>
          <a:xfrm>
            <a:off x="1763640" y="1008000"/>
            <a:ext cx="4891680" cy="3730320"/>
          </a:xfrm>
          <a:prstGeom prst="rect">
            <a:avLst/>
          </a:prstGeom>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0" name="TextShape 1"/>
          <p:cNvSpPr txBox="1"/>
          <p:nvPr/>
        </p:nvSpPr>
        <p:spPr>
          <a:xfrm>
            <a:off x="251520" y="205920"/>
            <a:ext cx="8784120" cy="856800"/>
          </a:xfrm>
          <a:prstGeom prst="rect">
            <a:avLst/>
          </a:prstGeom>
          <a:noFill/>
          <a:ln>
            <a:noFill/>
          </a:ln>
        </p:spPr>
        <p:txBody>
          <a:bodyPr anchor="ctr">
            <a:normAutofit fontScale="25000" lnSpcReduction="20000"/>
          </a:bodyPr>
          <a:lstStyle/>
          <a:p>
            <a:pPr>
              <a:lnSpc>
                <a:spcPct val="100000"/>
              </a:lnSpc>
            </a:pPr>
            <a:r>
              <a:rPr lang="nl-NL" sz="15470" b="0" strike="noStrike" spc="-1" dirty="0">
                <a:solidFill>
                  <a:srgbClr val="000000"/>
                </a:solidFill>
                <a:uFill>
                  <a:solidFill>
                    <a:srgbClr val="FFFFFF"/>
                  </a:solidFill>
                </a:uFill>
                <a:latin typeface="Calibri"/>
              </a:rPr>
              <a:t>Verwenden </a:t>
            </a:r>
            <a:r>
              <a:rPr lang="nl-NL" sz="15470" b="0" strike="noStrike" spc="-1" dirty="0" err="1">
                <a:solidFill>
                  <a:srgbClr val="000000"/>
                </a:solidFill>
                <a:uFill>
                  <a:solidFill>
                    <a:srgbClr val="FFFFFF"/>
                  </a:solidFill>
                </a:uFill>
                <a:latin typeface="Calibri"/>
              </a:rPr>
              <a:t>Sie</a:t>
            </a:r>
            <a:r>
              <a:rPr lang="nl-NL" sz="15470" b="0" strike="noStrike" spc="-1" dirty="0">
                <a:solidFill>
                  <a:srgbClr val="000000"/>
                </a:solidFill>
                <a:uFill>
                  <a:solidFill>
                    <a:srgbClr val="FFFFFF"/>
                  </a:solidFill>
                </a:uFill>
                <a:latin typeface="Calibri"/>
              </a:rPr>
              <a:t> </a:t>
            </a:r>
            <a:r>
              <a:rPr lang="nl-NL" sz="15470" b="0" strike="noStrike" spc="-1" dirty="0" err="1">
                <a:solidFill>
                  <a:srgbClr val="000000"/>
                </a:solidFill>
                <a:uFill>
                  <a:solidFill>
                    <a:srgbClr val="FFFFFF"/>
                  </a:solidFill>
                </a:uFill>
                <a:latin typeface="Calibri"/>
              </a:rPr>
              <a:t>kurze</a:t>
            </a:r>
            <a:r>
              <a:rPr lang="nl-NL" sz="15470" b="0" strike="noStrike" spc="-1" dirty="0">
                <a:solidFill>
                  <a:srgbClr val="000000"/>
                </a:solidFill>
                <a:uFill>
                  <a:solidFill>
                    <a:srgbClr val="FFFFFF"/>
                  </a:solidFill>
                </a:uFill>
                <a:latin typeface="Calibri"/>
              </a:rPr>
              <a:t> </a:t>
            </a:r>
            <a:r>
              <a:rPr lang="nl-NL" sz="15470" b="0" strike="noStrike" spc="-1" dirty="0" err="1">
                <a:solidFill>
                  <a:srgbClr val="000000"/>
                </a:solidFill>
                <a:uFill>
                  <a:solidFill>
                    <a:srgbClr val="FFFFFF"/>
                  </a:solidFill>
                </a:uFill>
                <a:latin typeface="Calibri"/>
              </a:rPr>
              <a:t>Drähte</a:t>
            </a:r>
            <a:r>
              <a:rPr lang="nl-NL" sz="15470" b="0" strike="noStrike" spc="-1" dirty="0">
                <a:solidFill>
                  <a:srgbClr val="000000"/>
                </a:solidFill>
                <a:uFill>
                  <a:solidFill>
                    <a:srgbClr val="FFFFFF"/>
                  </a:solidFill>
                </a:uFill>
                <a:latin typeface="Calibri"/>
              </a:rPr>
              <a:t> </a:t>
            </a:r>
            <a:r>
              <a:rPr lang="nl-NL" sz="15470" b="0" strike="noStrike" spc="-1" dirty="0" err="1">
                <a:solidFill>
                  <a:srgbClr val="000000"/>
                </a:solidFill>
                <a:uFill>
                  <a:solidFill>
                    <a:srgbClr val="FFFFFF"/>
                  </a:solidFill>
                </a:uFill>
                <a:latin typeface="Calibri"/>
              </a:rPr>
              <a:t>und</a:t>
            </a:r>
            <a:r>
              <a:rPr lang="nl-NL" sz="15470" b="0" strike="noStrike" spc="-1" dirty="0">
                <a:solidFill>
                  <a:srgbClr val="000000"/>
                </a:solidFill>
                <a:uFill>
                  <a:solidFill>
                    <a:srgbClr val="FFFFFF"/>
                  </a:solidFill>
                </a:uFill>
                <a:latin typeface="Calibri"/>
              </a:rPr>
              <a:t> verwenden </a:t>
            </a:r>
            <a:r>
              <a:rPr lang="nl-NL" sz="15470" b="0" strike="noStrike" spc="-1" dirty="0" err="1">
                <a:solidFill>
                  <a:srgbClr val="000000"/>
                </a:solidFill>
                <a:uFill>
                  <a:solidFill>
                    <a:srgbClr val="FFFFFF"/>
                  </a:solidFill>
                </a:uFill>
                <a:latin typeface="Calibri"/>
              </a:rPr>
              <a:t>Sie</a:t>
            </a:r>
            <a:r>
              <a:rPr lang="nl-NL" sz="15470" b="0" strike="noStrike" spc="-1" dirty="0">
                <a:solidFill>
                  <a:srgbClr val="000000"/>
                </a:solidFill>
                <a:uFill>
                  <a:solidFill>
                    <a:srgbClr val="FFFFFF"/>
                  </a:solidFill>
                </a:uFill>
                <a:latin typeface="Calibri"/>
              </a:rPr>
              <a:t> </a:t>
            </a:r>
            <a:r>
              <a:rPr lang="nl-NL" sz="15470" b="0" strike="noStrike" spc="-1" dirty="0" smtClean="0">
                <a:solidFill>
                  <a:srgbClr val="000000"/>
                </a:solidFill>
                <a:uFill>
                  <a:solidFill>
                    <a:srgbClr val="FFFFFF"/>
                  </a:solidFill>
                </a:uFill>
                <a:latin typeface="Calibri"/>
              </a:rPr>
              <a:t>die </a:t>
            </a:r>
            <a:r>
              <a:rPr lang="nl-NL" sz="15470" b="0" strike="noStrike" spc="-1" dirty="0" err="1" smtClean="0">
                <a:solidFill>
                  <a:srgbClr val="000000"/>
                </a:solidFill>
                <a:uFill>
                  <a:solidFill>
                    <a:srgbClr val="FFFFFF"/>
                  </a:solidFill>
                </a:uFill>
                <a:latin typeface="Calibri"/>
              </a:rPr>
              <a:t>angegebenen</a:t>
            </a:r>
            <a:r>
              <a:rPr lang="nl-NL" sz="15470" b="0" strike="noStrike" spc="-1" dirty="0" smtClean="0">
                <a:solidFill>
                  <a:srgbClr val="000000"/>
                </a:solidFill>
                <a:uFill>
                  <a:solidFill>
                    <a:srgbClr val="FFFFFF"/>
                  </a:solidFill>
                </a:uFill>
                <a:latin typeface="Calibri"/>
              </a:rPr>
              <a:t> </a:t>
            </a:r>
            <a:r>
              <a:rPr lang="nl-NL" sz="15470" b="0" strike="noStrike" spc="-1" dirty="0" err="1">
                <a:solidFill>
                  <a:srgbClr val="000000"/>
                </a:solidFill>
                <a:uFill>
                  <a:solidFill>
                    <a:srgbClr val="FFFFFF"/>
                  </a:solidFill>
                </a:uFill>
                <a:latin typeface="Calibri"/>
              </a:rPr>
              <a:t>Löcher</a:t>
            </a:r>
            <a:endParaRPr lang="nl-NL" sz="15470" b="0" strike="noStrike" spc="-1" dirty="0">
              <a:solidFill>
                <a:srgbClr val="000000"/>
              </a:solidFill>
              <a:uFill>
                <a:solidFill>
                  <a:srgbClr val="FFFFFF"/>
                </a:solidFill>
              </a:uFill>
              <a:latin typeface="Calibri"/>
            </a:endParaRPr>
          </a:p>
        </p:txBody>
      </p:sp>
      <p:sp>
        <p:nvSpPr>
          <p:cNvPr id="351" name="TextShape 2"/>
          <p:cNvSpPr txBox="1"/>
          <p:nvPr/>
        </p:nvSpPr>
        <p:spPr>
          <a:xfrm>
            <a:off x="457200" y="1200240"/>
            <a:ext cx="8229240" cy="3394080"/>
          </a:xfrm>
          <a:prstGeom prst="rect">
            <a:avLst/>
          </a:prstGeom>
          <a:noFill/>
          <a:ln>
            <a:noFill/>
          </a:ln>
        </p:spPr>
        <p:txBody>
          <a:bodyPr>
            <a:normAutofit fontScale="92500" lnSpcReduction="20000"/>
          </a:bodyPr>
          <a:lstStyle/>
          <a:p>
            <a:pPr marL="179280" indent="-178920">
              <a:lnSpc>
                <a:spcPct val="100000"/>
              </a:lnSpc>
              <a:spcBef>
                <a:spcPts val="479"/>
              </a:spcBef>
              <a:buClr>
                <a:srgbClr val="000000"/>
              </a:buClr>
              <a:buFont typeface="Arial"/>
              <a:buChar char="•"/>
            </a:pPr>
            <a:r>
              <a:rPr lang="nl-NL" sz="2400" b="0" strike="noStrike" spc="-1" dirty="0">
                <a:solidFill>
                  <a:srgbClr val="000000"/>
                </a:solidFill>
                <a:uFill>
                  <a:solidFill>
                    <a:srgbClr val="FFFFFF"/>
                  </a:solidFill>
                </a:uFill>
                <a:latin typeface="Calibri"/>
              </a:rPr>
              <a:t>Es </a:t>
            </a:r>
            <a:r>
              <a:rPr lang="nl-NL" sz="2400" b="0" strike="noStrike" spc="-1" dirty="0" err="1">
                <a:solidFill>
                  <a:srgbClr val="000000"/>
                </a:solidFill>
                <a:uFill>
                  <a:solidFill>
                    <a:srgbClr val="FFFFFF"/>
                  </a:solidFill>
                </a:uFill>
                <a:latin typeface="Calibri"/>
              </a:rPr>
              <a:t>gibt</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einige</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kurze</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Drähte</a:t>
            </a:r>
            <a:r>
              <a:rPr lang="nl-NL" sz="2400" b="0" strike="noStrike" spc="-1" dirty="0">
                <a:solidFill>
                  <a:srgbClr val="000000"/>
                </a:solidFill>
                <a:uFill>
                  <a:solidFill>
                    <a:srgbClr val="FFFFFF"/>
                  </a:solidFill>
                </a:uFill>
                <a:latin typeface="Calibri"/>
              </a:rPr>
              <a:t> (10 cm) </a:t>
            </a:r>
            <a:r>
              <a:rPr lang="nl-NL" sz="2400" b="0" strike="noStrike" spc="-1" dirty="0" err="1">
                <a:solidFill>
                  <a:srgbClr val="000000"/>
                </a:solidFill>
                <a:uFill>
                  <a:solidFill>
                    <a:srgbClr val="FFFFFF"/>
                  </a:solidFill>
                </a:uFill>
                <a:latin typeface="Calibri"/>
              </a:rPr>
              <a:t>und</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einige</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längere</a:t>
            </a:r>
            <a:r>
              <a:rPr lang="nl-NL" sz="2400" b="0" strike="noStrike" spc="-1" dirty="0">
                <a:solidFill>
                  <a:srgbClr val="000000"/>
                </a:solidFill>
                <a:uFill>
                  <a:solidFill>
                    <a:srgbClr val="FFFFFF"/>
                  </a:solidFill>
                </a:uFill>
                <a:latin typeface="Calibri"/>
              </a:rPr>
              <a:t> (15 cm)</a:t>
            </a:r>
          </a:p>
          <a:p>
            <a:pPr marL="179280" indent="-178920">
              <a:lnSpc>
                <a:spcPct val="100000"/>
              </a:lnSpc>
              <a:spcBef>
                <a:spcPts val="479"/>
              </a:spcBef>
              <a:buClr>
                <a:srgbClr val="000000"/>
              </a:buClr>
              <a:buFont typeface="Arial"/>
              <a:buChar char="•"/>
            </a:pPr>
            <a:r>
              <a:rPr lang="nl-NL" sz="2400" b="0" strike="noStrike" spc="-1" dirty="0">
                <a:solidFill>
                  <a:srgbClr val="000000"/>
                </a:solidFill>
                <a:uFill>
                  <a:solidFill>
                    <a:srgbClr val="FFFFFF"/>
                  </a:solidFill>
                </a:uFill>
                <a:latin typeface="Calibri"/>
              </a:rPr>
              <a:t>Verwenden </a:t>
            </a:r>
            <a:r>
              <a:rPr lang="nl-NL" sz="2400" b="0" strike="noStrike" spc="-1" dirty="0" err="1">
                <a:solidFill>
                  <a:srgbClr val="000000"/>
                </a:solidFill>
                <a:uFill>
                  <a:solidFill>
                    <a:srgbClr val="FFFFFF"/>
                  </a:solidFill>
                </a:uFill>
                <a:latin typeface="Calibri"/>
              </a:rPr>
              <a:t>Sie</a:t>
            </a:r>
            <a:r>
              <a:rPr lang="nl-NL" sz="2400" b="0" strike="noStrike" spc="-1" dirty="0">
                <a:solidFill>
                  <a:srgbClr val="000000"/>
                </a:solidFill>
                <a:uFill>
                  <a:solidFill>
                    <a:srgbClr val="FFFFFF"/>
                  </a:solidFill>
                </a:uFill>
                <a:latin typeface="Calibri"/>
              </a:rPr>
              <a:t> den </a:t>
            </a:r>
            <a:r>
              <a:rPr lang="nl-NL" sz="2400" b="0" strike="noStrike" spc="-1" dirty="0" err="1">
                <a:solidFill>
                  <a:srgbClr val="000000"/>
                </a:solidFill>
                <a:uFill>
                  <a:solidFill>
                    <a:srgbClr val="FFFFFF"/>
                  </a:solidFill>
                </a:uFill>
                <a:latin typeface="Calibri"/>
              </a:rPr>
              <a:t>kürzesten</a:t>
            </a:r>
            <a:r>
              <a:rPr lang="nl-NL" sz="2400" b="0" strike="noStrike" spc="-1" dirty="0">
                <a:solidFill>
                  <a:srgbClr val="000000"/>
                </a:solidFill>
                <a:uFill>
                  <a:solidFill>
                    <a:srgbClr val="FFFFFF"/>
                  </a:solidFill>
                </a:uFill>
                <a:latin typeface="Calibri"/>
              </a:rPr>
              <a:t>, den </a:t>
            </a:r>
            <a:r>
              <a:rPr lang="nl-NL" sz="2400" b="0" strike="noStrike" spc="-1" dirty="0" err="1">
                <a:solidFill>
                  <a:srgbClr val="000000"/>
                </a:solidFill>
                <a:uFill>
                  <a:solidFill>
                    <a:srgbClr val="FFFFFF"/>
                  </a:solidFill>
                </a:uFill>
                <a:latin typeface="Calibri"/>
              </a:rPr>
              <a:t>Sie</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können</a:t>
            </a:r>
            <a:endParaRPr lang="nl-NL" sz="2400" b="0" strike="noStrike" spc="-1" dirty="0">
              <a:solidFill>
                <a:srgbClr val="000000"/>
              </a:solidFill>
              <a:uFill>
                <a:solidFill>
                  <a:srgbClr val="FFFFFF"/>
                </a:solidFill>
              </a:uFill>
              <a:latin typeface="Calibri"/>
            </a:endParaRPr>
          </a:p>
          <a:p>
            <a:pPr marL="538163" lvl="1" indent="-323850">
              <a:spcBef>
                <a:spcPts val="1134"/>
              </a:spcBef>
              <a:buClr>
                <a:srgbClr val="000000"/>
              </a:buClr>
              <a:buSzPct val="75000"/>
              <a:buFont typeface="Symbol" charset="2"/>
              <a:buChar char=""/>
            </a:pPr>
            <a:r>
              <a:rPr lang="nl-NL" sz="2400" b="0" strike="noStrike" spc="-1" dirty="0">
                <a:solidFill>
                  <a:srgbClr val="000000"/>
                </a:solidFill>
                <a:uFill>
                  <a:solidFill>
                    <a:srgbClr val="FFFFFF"/>
                  </a:solidFill>
                </a:uFill>
                <a:latin typeface="Calibri"/>
              </a:rPr>
              <a:t>Holen </a:t>
            </a:r>
            <a:r>
              <a:rPr lang="nl-NL" sz="2400" b="0" strike="noStrike" spc="-1" dirty="0" err="1">
                <a:solidFill>
                  <a:srgbClr val="000000"/>
                </a:solidFill>
                <a:uFill>
                  <a:solidFill>
                    <a:srgbClr val="FFFFFF"/>
                  </a:solidFill>
                </a:uFill>
                <a:latin typeface="Calibri"/>
              </a:rPr>
              <a:t>Sie</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sich</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ein</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weniger</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chaotisches</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Setup</a:t>
            </a:r>
            <a:endParaRPr lang="nl-NL" sz="2400" b="0" strike="noStrike" spc="-1" dirty="0">
              <a:solidFill>
                <a:srgbClr val="000000"/>
              </a:solidFill>
              <a:uFill>
                <a:solidFill>
                  <a:srgbClr val="FFFFFF"/>
                </a:solidFill>
              </a:uFill>
              <a:latin typeface="Calibri"/>
            </a:endParaRPr>
          </a:p>
          <a:p>
            <a:pPr marL="538163" lvl="1" indent="-323850">
              <a:spcBef>
                <a:spcPts val="1134"/>
              </a:spcBef>
              <a:buClr>
                <a:srgbClr val="000000"/>
              </a:buClr>
              <a:buSzPct val="75000"/>
              <a:buFont typeface="Symbol" charset="2"/>
              <a:buChar char=""/>
            </a:pPr>
            <a:r>
              <a:rPr lang="nl-NL" sz="2400" b="0" strike="noStrike" spc="-1" dirty="0" err="1">
                <a:solidFill>
                  <a:srgbClr val="000000"/>
                </a:solidFill>
                <a:uFill>
                  <a:solidFill>
                    <a:srgbClr val="FFFFFF"/>
                  </a:solidFill>
                </a:uFill>
                <a:latin typeface="Calibri"/>
              </a:rPr>
              <a:t>Sie</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könnten</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sonst</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später</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keine</a:t>
            </a:r>
            <a:r>
              <a:rPr lang="nl-NL" sz="2400" b="0" strike="noStrike" spc="-1" dirty="0">
                <a:solidFill>
                  <a:srgbClr val="000000"/>
                </a:solidFill>
                <a:uFill>
                  <a:solidFill>
                    <a:srgbClr val="FFFFFF"/>
                  </a:solidFill>
                </a:uFill>
                <a:latin typeface="Calibri"/>
              </a:rPr>
              <a:t> langen </a:t>
            </a:r>
            <a:r>
              <a:rPr lang="nl-NL" sz="2400" b="0" strike="noStrike" spc="-1" dirty="0" err="1">
                <a:solidFill>
                  <a:srgbClr val="000000"/>
                </a:solidFill>
                <a:uFill>
                  <a:solidFill>
                    <a:srgbClr val="FFFFFF"/>
                  </a:solidFill>
                </a:uFill>
                <a:latin typeface="Calibri"/>
              </a:rPr>
              <a:t>Drähte</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mehr</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haben</a:t>
            </a:r>
            <a:endParaRPr lang="nl-NL" sz="2400" b="0" strike="noStrike" spc="-1" dirty="0">
              <a:solidFill>
                <a:srgbClr val="000000"/>
              </a:solidFill>
              <a:uFill>
                <a:solidFill>
                  <a:srgbClr val="FFFFFF"/>
                </a:solidFill>
              </a:uFill>
              <a:latin typeface="Calibri"/>
            </a:endParaRPr>
          </a:p>
          <a:p>
            <a:pPr marL="179280" indent="-178920">
              <a:lnSpc>
                <a:spcPct val="100000"/>
              </a:lnSpc>
              <a:spcBef>
                <a:spcPts val="479"/>
              </a:spcBef>
              <a:buClr>
                <a:srgbClr val="000000"/>
              </a:buClr>
              <a:buFont typeface="Arial"/>
              <a:buChar char="•"/>
            </a:pPr>
            <a:r>
              <a:rPr lang="nl-NL" sz="2400" b="0" strike="noStrike" spc="-1" dirty="0" err="1">
                <a:solidFill>
                  <a:srgbClr val="000000"/>
                </a:solidFill>
                <a:uFill>
                  <a:solidFill>
                    <a:srgbClr val="FFFFFF"/>
                  </a:solidFill>
                </a:uFill>
                <a:latin typeface="Calibri"/>
              </a:rPr>
              <a:t>Ignorieren</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Sie</a:t>
            </a:r>
            <a:r>
              <a:rPr lang="nl-NL" sz="2400" b="0" strike="noStrike" spc="-1" dirty="0">
                <a:solidFill>
                  <a:srgbClr val="000000"/>
                </a:solidFill>
                <a:uFill>
                  <a:solidFill>
                    <a:srgbClr val="FFFFFF"/>
                  </a:solidFill>
                </a:uFill>
                <a:latin typeface="Calibri"/>
              </a:rPr>
              <a:t> die </a:t>
            </a:r>
            <a:r>
              <a:rPr lang="nl-NL" sz="2400" b="0" strike="noStrike" spc="-1" dirty="0" err="1">
                <a:solidFill>
                  <a:srgbClr val="000000"/>
                </a:solidFill>
                <a:uFill>
                  <a:solidFill>
                    <a:srgbClr val="FFFFFF"/>
                  </a:solidFill>
                </a:uFill>
                <a:latin typeface="Calibri"/>
              </a:rPr>
              <a:t>Drahtfarben</a:t>
            </a:r>
            <a:r>
              <a:rPr lang="nl-NL" sz="2400" b="0" strike="noStrike" spc="-1" dirty="0">
                <a:solidFill>
                  <a:srgbClr val="000000"/>
                </a:solidFill>
                <a:uFill>
                  <a:solidFill>
                    <a:srgbClr val="FFFFFF"/>
                  </a:solidFill>
                </a:uFill>
                <a:latin typeface="Calibri"/>
              </a:rPr>
              <a:t>.</a:t>
            </a:r>
          </a:p>
          <a:p>
            <a:pPr marL="179280" indent="-178920">
              <a:lnSpc>
                <a:spcPct val="100000"/>
              </a:lnSpc>
              <a:spcBef>
                <a:spcPts val="479"/>
              </a:spcBef>
              <a:buClr>
                <a:srgbClr val="000000"/>
              </a:buClr>
              <a:buFont typeface="Arial"/>
              <a:buChar char="•"/>
            </a:pPr>
            <a:r>
              <a:rPr lang="nl-NL" sz="2400" b="0" strike="noStrike" spc="-1" dirty="0" err="1">
                <a:solidFill>
                  <a:srgbClr val="000000"/>
                </a:solidFill>
                <a:uFill>
                  <a:solidFill>
                    <a:srgbClr val="FFFFFF"/>
                  </a:solidFill>
                </a:uFill>
                <a:latin typeface="Calibri"/>
              </a:rPr>
              <a:t>Sie</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können</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jedoch</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prinzipiell</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an</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verschiedenen</a:t>
            </a:r>
            <a:r>
              <a:rPr lang="nl-NL" sz="2400" b="0" strike="noStrike" spc="-1" dirty="0">
                <a:solidFill>
                  <a:srgbClr val="000000"/>
                </a:solidFill>
                <a:uFill>
                  <a:solidFill>
                    <a:srgbClr val="FFFFFF"/>
                  </a:solidFill>
                </a:uFill>
                <a:latin typeface="Calibri"/>
              </a:rPr>
              <a:t> Stellen </a:t>
            </a:r>
            <a:r>
              <a:rPr lang="nl-NL" sz="2400" b="0" strike="noStrike" spc="-1" dirty="0" err="1">
                <a:solidFill>
                  <a:srgbClr val="000000"/>
                </a:solidFill>
                <a:uFill>
                  <a:solidFill>
                    <a:srgbClr val="FFFFFF"/>
                  </a:solidFill>
                </a:uFill>
                <a:latin typeface="Calibri"/>
              </a:rPr>
              <a:t>auf</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dem</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Steckbrett</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aufbauen</a:t>
            </a:r>
            <a:r>
              <a:rPr lang="nl-NL" sz="2400" b="0" strike="noStrike" spc="-1" dirty="0">
                <a:solidFill>
                  <a:srgbClr val="000000"/>
                </a:solidFill>
                <a:uFill>
                  <a:solidFill>
                    <a:srgbClr val="FFFFFF"/>
                  </a:solidFill>
                </a:uFill>
                <a:latin typeface="Calibri"/>
              </a:rPr>
              <a:t> ...</a:t>
            </a:r>
          </a:p>
          <a:p>
            <a:pPr marL="803275" lvl="1" indent="-263525">
              <a:spcBef>
                <a:spcPts val="1134"/>
              </a:spcBef>
              <a:buClr>
                <a:srgbClr val="000000"/>
              </a:buClr>
              <a:buSzPct val="75000"/>
            </a:pP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bitte</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benutzen</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Sie</a:t>
            </a:r>
            <a:r>
              <a:rPr lang="nl-NL" sz="2400" b="0" strike="noStrike" spc="-1" dirty="0">
                <a:solidFill>
                  <a:srgbClr val="000000"/>
                </a:solidFill>
                <a:uFill>
                  <a:solidFill>
                    <a:srgbClr val="FFFFFF"/>
                  </a:solidFill>
                </a:uFill>
                <a:latin typeface="Calibri"/>
              </a:rPr>
              <a:t> die </a:t>
            </a:r>
            <a:r>
              <a:rPr lang="nl-NL" sz="2400" b="0" strike="noStrike" spc="-1" dirty="0" err="1">
                <a:solidFill>
                  <a:srgbClr val="000000"/>
                </a:solidFill>
                <a:uFill>
                  <a:solidFill>
                    <a:srgbClr val="FFFFFF"/>
                  </a:solidFill>
                </a:uFill>
                <a:latin typeface="Calibri"/>
              </a:rPr>
              <a:t>angegebenen</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Spalten</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um</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zu</a:t>
            </a:r>
            <a:r>
              <a:rPr lang="nl-NL" sz="2400" b="0" strike="noStrike" spc="-1" dirty="0">
                <a:solidFill>
                  <a:srgbClr val="000000"/>
                </a:solidFill>
                <a:uFill>
                  <a:solidFill>
                    <a:srgbClr val="FFFFFF"/>
                  </a:solidFill>
                </a:uFill>
                <a:latin typeface="Calibri"/>
              </a:rPr>
              <a:t> vermeiden, </a:t>
            </a:r>
            <a:r>
              <a:rPr lang="nl-NL" sz="2400" b="0" strike="noStrike" spc="-1" dirty="0" err="1">
                <a:solidFill>
                  <a:srgbClr val="000000"/>
                </a:solidFill>
                <a:uFill>
                  <a:solidFill>
                    <a:srgbClr val="FFFFFF"/>
                  </a:solidFill>
                </a:uFill>
                <a:latin typeface="Calibri"/>
              </a:rPr>
              <a:t>dass</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im</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späteren</a:t>
            </a:r>
            <a:r>
              <a:rPr lang="nl-NL" sz="2400" b="0" strike="noStrike" spc="-1" dirty="0">
                <a:solidFill>
                  <a:srgbClr val="000000"/>
                </a:solidFill>
                <a:uFill>
                  <a:solidFill>
                    <a:srgbClr val="FFFFFF"/>
                  </a:solidFill>
                </a:uFill>
                <a:latin typeface="Calibri"/>
              </a:rPr>
              <a:t> Teil des Workshops der </a:t>
            </a:r>
            <a:r>
              <a:rPr lang="nl-NL" sz="2400" b="0" strike="noStrike" spc="-1" dirty="0" err="1">
                <a:solidFill>
                  <a:srgbClr val="000000"/>
                </a:solidFill>
                <a:uFill>
                  <a:solidFill>
                    <a:srgbClr val="FFFFFF"/>
                  </a:solidFill>
                </a:uFill>
                <a:latin typeface="Calibri"/>
              </a:rPr>
              <a:t>Platz</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auf</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dem</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Steckbrett</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knapp</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wird</a:t>
            </a:r>
            <a:r>
              <a:rPr lang="nl-NL" sz="2400" b="0" strike="noStrike" spc="-1" dirty="0">
                <a:solidFill>
                  <a:srgbClr val="000000"/>
                </a:solidFill>
                <a:uFill>
                  <a:solidFill>
                    <a:srgbClr val="FFFFFF"/>
                  </a:solidFill>
                </a:uFill>
                <a:latin typeface="Calibri"/>
              </a:rPr>
              <a:t>.</a:t>
            </a:r>
          </a:p>
        </p:txBody>
      </p:sp>
      <p:sp>
        <p:nvSpPr>
          <p:cNvPr id="352" name="TextShape 3"/>
          <p:cNvSpPr txBox="1"/>
          <p:nvPr/>
        </p:nvSpPr>
        <p:spPr>
          <a:xfrm>
            <a:off x="8172360" y="4767120"/>
            <a:ext cx="514080" cy="273600"/>
          </a:xfrm>
          <a:prstGeom prst="rect">
            <a:avLst/>
          </a:prstGeom>
          <a:noFill/>
          <a:ln>
            <a:noFill/>
          </a:ln>
        </p:spPr>
        <p:txBody>
          <a:bodyPr anchor="ctr"/>
          <a:lstStyle/>
          <a:p>
            <a:pPr algn="r">
              <a:lnSpc>
                <a:spcPct val="100000"/>
              </a:lnSpc>
            </a:pPr>
            <a:fld id="{876D9239-5C94-4CBE-91DD-D2E4C712419C}" type="slidenum">
              <a:rPr lang="en-GB" sz="1200" b="0" strike="noStrike" spc="-1">
                <a:solidFill>
                  <a:srgbClr val="8B8B8B"/>
                </a:solidFill>
                <a:uFill>
                  <a:solidFill>
                    <a:srgbClr val="FFFFFF"/>
                  </a:solidFill>
                </a:uFill>
                <a:latin typeface="Calibri"/>
              </a:rPr>
              <a:pPr algn="r">
                <a:lnSpc>
                  <a:spcPct val="100000"/>
                </a:lnSpc>
              </a:pPr>
              <a:t>27</a:t>
            </a:fld>
            <a:endParaRPr lang="en-GB" sz="1200" b="0" strike="noStrike" spc="-1">
              <a:solidFill>
                <a:srgbClr val="000000"/>
              </a:solidFill>
              <a:uFill>
                <a:solidFill>
                  <a:srgbClr val="FFFFFF"/>
                </a:solidFill>
              </a:uFill>
              <a:latin typeface="Times New Roman"/>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3" name="Picture 2"/>
          <p:cNvPicPr/>
          <p:nvPr/>
        </p:nvPicPr>
        <p:blipFill>
          <a:blip r:embed="rId3" cstate="print"/>
          <a:stretch/>
        </p:blipFill>
        <p:spPr>
          <a:xfrm>
            <a:off x="701640" y="1108440"/>
            <a:ext cx="3396240" cy="3365280"/>
          </a:xfrm>
          <a:prstGeom prst="rect">
            <a:avLst/>
          </a:prstGeom>
          <a:ln>
            <a:noFill/>
          </a:ln>
        </p:spPr>
      </p:pic>
      <p:sp>
        <p:nvSpPr>
          <p:cNvPr id="354" name="CustomShape 1"/>
          <p:cNvSpPr/>
          <p:nvPr/>
        </p:nvSpPr>
        <p:spPr>
          <a:xfrm>
            <a:off x="4086000" y="1059480"/>
            <a:ext cx="719640" cy="3456000"/>
          </a:xfrm>
          <a:prstGeom prst="rect">
            <a:avLst/>
          </a:prstGeom>
          <a:solidFill>
            <a:srgbClr val="FFFFFF"/>
          </a:solidFill>
          <a:ln w="25560">
            <a:noFill/>
          </a:ln>
        </p:spPr>
        <p:style>
          <a:lnRef idx="0">
            <a:scrgbClr r="0" g="0" b="0"/>
          </a:lnRef>
          <a:fillRef idx="0">
            <a:scrgbClr r="0" g="0" b="0"/>
          </a:fillRef>
          <a:effectRef idx="0">
            <a:scrgbClr r="0" g="0" b="0"/>
          </a:effectRef>
          <a:fontRef idx="minor"/>
        </p:style>
      </p:sp>
      <p:sp>
        <p:nvSpPr>
          <p:cNvPr id="355" name="TextShape 2"/>
          <p:cNvSpPr txBox="1"/>
          <p:nvPr/>
        </p:nvSpPr>
        <p:spPr>
          <a:xfrm>
            <a:off x="457200" y="205920"/>
            <a:ext cx="8229240" cy="856800"/>
          </a:xfrm>
          <a:prstGeom prst="rect">
            <a:avLst/>
          </a:prstGeom>
          <a:noFill/>
          <a:ln>
            <a:noFill/>
          </a:ln>
        </p:spPr>
        <p:txBody>
          <a:bodyPr anchor="ctr"/>
          <a:lstStyle/>
          <a:p>
            <a:pPr>
              <a:lnSpc>
                <a:spcPct val="100000"/>
              </a:lnSpc>
            </a:pPr>
            <a:r>
              <a:rPr lang="nl-NL" sz="4400" b="0" strike="noStrike" spc="-1">
                <a:solidFill>
                  <a:srgbClr val="000000"/>
                </a:solidFill>
                <a:uFill>
                  <a:solidFill>
                    <a:srgbClr val="FFFFFF"/>
                  </a:solidFill>
                </a:uFill>
                <a:latin typeface="Calibri"/>
              </a:rPr>
              <a:t>Schließen Sie die Stromkabel an</a:t>
            </a:r>
          </a:p>
        </p:txBody>
      </p:sp>
      <p:sp>
        <p:nvSpPr>
          <p:cNvPr id="356" name="TextShape 3"/>
          <p:cNvSpPr txBox="1"/>
          <p:nvPr/>
        </p:nvSpPr>
        <p:spPr>
          <a:xfrm>
            <a:off x="8172360" y="4767120"/>
            <a:ext cx="514080" cy="273600"/>
          </a:xfrm>
          <a:prstGeom prst="rect">
            <a:avLst/>
          </a:prstGeom>
          <a:noFill/>
          <a:ln>
            <a:noFill/>
          </a:ln>
        </p:spPr>
        <p:txBody>
          <a:bodyPr anchor="ctr"/>
          <a:lstStyle/>
          <a:p>
            <a:pPr algn="r">
              <a:lnSpc>
                <a:spcPct val="100000"/>
              </a:lnSpc>
            </a:pPr>
            <a:fld id="{C1ACEE7C-41BB-4313-BACE-ED088EE3C7DE}" type="slidenum">
              <a:rPr lang="en-GB" sz="1200" b="0" strike="noStrike" spc="-1">
                <a:solidFill>
                  <a:srgbClr val="8B8B8B"/>
                </a:solidFill>
                <a:uFill>
                  <a:solidFill>
                    <a:srgbClr val="FFFFFF"/>
                  </a:solidFill>
                </a:uFill>
                <a:latin typeface="Calibri"/>
              </a:rPr>
              <a:pPr algn="r">
                <a:lnSpc>
                  <a:spcPct val="100000"/>
                </a:lnSpc>
              </a:pPr>
              <a:t>28</a:t>
            </a:fld>
            <a:endParaRPr lang="en-GB" sz="1200" b="0" strike="noStrike" spc="-1">
              <a:solidFill>
                <a:srgbClr val="000000"/>
              </a:solidFill>
              <a:uFill>
                <a:solidFill>
                  <a:srgbClr val="FFFFFF"/>
                </a:solidFill>
              </a:uFill>
              <a:latin typeface="Times New Roman"/>
            </a:endParaRPr>
          </a:p>
        </p:txBody>
      </p:sp>
      <p:pic>
        <p:nvPicPr>
          <p:cNvPr id="357" name="Picture 3"/>
          <p:cNvPicPr/>
          <p:nvPr/>
        </p:nvPicPr>
        <p:blipFill>
          <a:blip r:embed="rId4" cstate="print"/>
          <a:stretch/>
        </p:blipFill>
        <p:spPr>
          <a:xfrm rot="10800000">
            <a:off x="5294181" y="1036064"/>
            <a:ext cx="3347640" cy="2941200"/>
          </a:xfrm>
          <a:prstGeom prst="rect">
            <a:avLst/>
          </a:prstGeom>
          <a:ln>
            <a:noFill/>
          </a:ln>
        </p:spPr>
      </p:pic>
      <p:sp>
        <p:nvSpPr>
          <p:cNvPr id="358" name="CustomShape 4"/>
          <p:cNvSpPr/>
          <p:nvPr/>
        </p:nvSpPr>
        <p:spPr>
          <a:xfrm>
            <a:off x="1659240" y="1347480"/>
            <a:ext cx="89640" cy="431640"/>
          </a:xfrm>
          <a:prstGeom prst="rect">
            <a:avLst/>
          </a:prstGeom>
          <a:solidFill>
            <a:srgbClr val="C00000"/>
          </a:solidFill>
          <a:ln w="25560">
            <a:noFill/>
          </a:ln>
        </p:spPr>
        <p:style>
          <a:lnRef idx="0">
            <a:scrgbClr r="0" g="0" b="0"/>
          </a:lnRef>
          <a:fillRef idx="0">
            <a:scrgbClr r="0" g="0" b="0"/>
          </a:fillRef>
          <a:effectRef idx="0">
            <a:scrgbClr r="0" g="0" b="0"/>
          </a:effectRef>
          <a:fontRef idx="minor"/>
        </p:style>
      </p:sp>
      <p:sp>
        <p:nvSpPr>
          <p:cNvPr id="359" name="CustomShape 5"/>
          <p:cNvSpPr/>
          <p:nvPr/>
        </p:nvSpPr>
        <p:spPr>
          <a:xfrm>
            <a:off x="3914640" y="3494160"/>
            <a:ext cx="2171160" cy="984600"/>
          </a:xfrm>
          <a:custGeom>
            <a:avLst/>
            <a:gdLst/>
            <a:ahLst/>
            <a:cxnLst/>
            <a:rect l="l" t="t" r="r" b="b"/>
            <a:pathLst>
              <a:path w="2171451" h="985122">
                <a:moveTo>
                  <a:pt x="0" y="563781"/>
                </a:moveTo>
                <a:cubicBezTo>
                  <a:pt x="181784" y="563283"/>
                  <a:pt x="363569" y="562785"/>
                  <a:pt x="502024" y="617569"/>
                </a:cubicBezTo>
                <a:cubicBezTo>
                  <a:pt x="640479" y="672353"/>
                  <a:pt x="704228" y="833717"/>
                  <a:pt x="830730" y="892486"/>
                </a:cubicBezTo>
                <a:cubicBezTo>
                  <a:pt x="957232" y="951255"/>
                  <a:pt x="1122581" y="985122"/>
                  <a:pt x="1261036" y="970181"/>
                </a:cubicBezTo>
                <a:cubicBezTo>
                  <a:pt x="1399491" y="955240"/>
                  <a:pt x="1524000" y="874557"/>
                  <a:pt x="1661459" y="802839"/>
                </a:cubicBezTo>
                <a:cubicBezTo>
                  <a:pt x="1798918" y="731121"/>
                  <a:pt x="2001121" y="647451"/>
                  <a:pt x="2085788" y="539875"/>
                </a:cubicBezTo>
                <a:cubicBezTo>
                  <a:pt x="2170455" y="432299"/>
                  <a:pt x="2171451" y="244040"/>
                  <a:pt x="2169459" y="157381"/>
                </a:cubicBezTo>
                <a:cubicBezTo>
                  <a:pt x="2167467" y="70722"/>
                  <a:pt x="2116667" y="39844"/>
                  <a:pt x="2073836" y="19922"/>
                </a:cubicBezTo>
                <a:cubicBezTo>
                  <a:pt x="2031005" y="0"/>
                  <a:pt x="1912471" y="37851"/>
                  <a:pt x="1912471" y="37851"/>
                </a:cubicBezTo>
                <a:lnTo>
                  <a:pt x="1912471" y="37851"/>
                </a:lnTo>
                <a:lnTo>
                  <a:pt x="1912471" y="37851"/>
                </a:lnTo>
              </a:path>
            </a:pathLst>
          </a:custGeom>
          <a:noFill/>
          <a:ln w="44280">
            <a:solidFill>
              <a:srgbClr val="FF0000"/>
            </a:solidFill>
            <a:round/>
          </a:ln>
        </p:spPr>
        <p:style>
          <a:lnRef idx="0">
            <a:scrgbClr r="0" g="0" b="0"/>
          </a:lnRef>
          <a:fillRef idx="0">
            <a:scrgbClr r="0" g="0" b="0"/>
          </a:fillRef>
          <a:effectRef idx="0">
            <a:scrgbClr r="0" g="0" b="0"/>
          </a:effectRef>
          <a:fontRef idx="minor"/>
        </p:style>
      </p:sp>
      <p:sp>
        <p:nvSpPr>
          <p:cNvPr id="360" name="CustomShape 6"/>
          <p:cNvSpPr/>
          <p:nvPr/>
        </p:nvSpPr>
        <p:spPr>
          <a:xfrm>
            <a:off x="3914640" y="3687480"/>
            <a:ext cx="2044440" cy="927000"/>
          </a:xfrm>
          <a:custGeom>
            <a:avLst/>
            <a:gdLst/>
            <a:ahLst/>
            <a:cxnLst/>
            <a:rect l="l" t="t" r="r" b="b"/>
            <a:pathLst>
              <a:path w="2044949" h="927349">
                <a:moveTo>
                  <a:pt x="0" y="484094"/>
                </a:moveTo>
                <a:cubicBezTo>
                  <a:pt x="117537" y="481106"/>
                  <a:pt x="235075" y="478118"/>
                  <a:pt x="322730" y="502024"/>
                </a:cubicBezTo>
                <a:cubicBezTo>
                  <a:pt x="410385" y="525930"/>
                  <a:pt x="460189" y="572746"/>
                  <a:pt x="525930" y="627530"/>
                </a:cubicBezTo>
                <a:cubicBezTo>
                  <a:pt x="591671" y="682314"/>
                  <a:pt x="629522" y="781922"/>
                  <a:pt x="717177" y="830730"/>
                </a:cubicBezTo>
                <a:cubicBezTo>
                  <a:pt x="804832" y="879538"/>
                  <a:pt x="923365" y="913405"/>
                  <a:pt x="1051859" y="920377"/>
                </a:cubicBezTo>
                <a:cubicBezTo>
                  <a:pt x="1180353" y="927349"/>
                  <a:pt x="1355663" y="910416"/>
                  <a:pt x="1488141" y="872565"/>
                </a:cubicBezTo>
                <a:cubicBezTo>
                  <a:pt x="1620619" y="834714"/>
                  <a:pt x="1760071" y="745067"/>
                  <a:pt x="1846730" y="693271"/>
                </a:cubicBezTo>
                <a:cubicBezTo>
                  <a:pt x="1933389" y="641475"/>
                  <a:pt x="1977216" y="629522"/>
                  <a:pt x="2008094" y="561789"/>
                </a:cubicBezTo>
                <a:cubicBezTo>
                  <a:pt x="2038972" y="494056"/>
                  <a:pt x="2044949" y="380502"/>
                  <a:pt x="2032000" y="286871"/>
                </a:cubicBezTo>
                <a:cubicBezTo>
                  <a:pt x="2019051" y="193240"/>
                  <a:pt x="1974725" y="96620"/>
                  <a:pt x="1930400" y="0"/>
                </a:cubicBezTo>
              </a:path>
            </a:pathLst>
          </a:custGeom>
          <a:noFill/>
          <a:ln w="44280">
            <a:solidFill>
              <a:srgbClr val="000000"/>
            </a:solidFill>
            <a:round/>
          </a:ln>
        </p:spPr>
        <p:style>
          <a:lnRef idx="0">
            <a:scrgbClr r="0" g="0" b="0"/>
          </a:lnRef>
          <a:fillRef idx="0">
            <a:scrgbClr r="0" g="0" b="0"/>
          </a:fillRef>
          <a:effectRef idx="0">
            <a:scrgbClr r="0" g="0" b="0"/>
          </a:effectRef>
          <a:fontRef idx="minor"/>
        </p:style>
      </p:sp>
      <p:sp>
        <p:nvSpPr>
          <p:cNvPr id="361" name="CustomShape 7"/>
          <p:cNvSpPr/>
          <p:nvPr/>
        </p:nvSpPr>
        <p:spPr>
          <a:xfrm>
            <a:off x="3920400" y="2372760"/>
            <a:ext cx="1804680" cy="1159200"/>
          </a:xfrm>
          <a:custGeom>
            <a:avLst/>
            <a:gdLst/>
            <a:ahLst/>
            <a:cxnLst/>
            <a:rect l="l" t="t" r="r" b="b"/>
            <a:pathLst>
              <a:path w="1804894" h="1159435">
                <a:moveTo>
                  <a:pt x="0" y="11953"/>
                </a:moveTo>
                <a:cubicBezTo>
                  <a:pt x="354604" y="5976"/>
                  <a:pt x="709208" y="0"/>
                  <a:pt x="890494" y="95623"/>
                </a:cubicBezTo>
                <a:cubicBezTo>
                  <a:pt x="1071780" y="191246"/>
                  <a:pt x="1015003" y="450227"/>
                  <a:pt x="1087717" y="585694"/>
                </a:cubicBezTo>
                <a:cubicBezTo>
                  <a:pt x="1160431" y="721161"/>
                  <a:pt x="1207247" y="812800"/>
                  <a:pt x="1326776" y="908423"/>
                </a:cubicBezTo>
                <a:cubicBezTo>
                  <a:pt x="1446306" y="1004047"/>
                  <a:pt x="1625600" y="1081741"/>
                  <a:pt x="1804894" y="1159435"/>
                </a:cubicBezTo>
              </a:path>
            </a:pathLst>
          </a:custGeom>
          <a:noFill/>
          <a:ln w="44280">
            <a:solidFill>
              <a:srgbClr val="FF0000"/>
            </a:solidFill>
            <a:round/>
          </a:ln>
        </p:spPr>
        <p:style>
          <a:lnRef idx="0">
            <a:scrgbClr r="0" g="0" b="0"/>
          </a:lnRef>
          <a:fillRef idx="0">
            <a:scrgbClr r="0" g="0" b="0"/>
          </a:fillRef>
          <a:effectRef idx="0">
            <a:scrgbClr r="0" g="0" b="0"/>
          </a:effectRef>
          <a:fontRef idx="minor"/>
        </p:style>
      </p:sp>
      <p:sp>
        <p:nvSpPr>
          <p:cNvPr id="362" name="CustomShape 8"/>
          <p:cNvSpPr/>
          <p:nvPr/>
        </p:nvSpPr>
        <p:spPr>
          <a:xfrm>
            <a:off x="3902760" y="2465280"/>
            <a:ext cx="1798560" cy="1209960"/>
          </a:xfrm>
          <a:custGeom>
            <a:avLst/>
            <a:gdLst/>
            <a:ahLst/>
            <a:cxnLst/>
            <a:rect l="l" t="t" r="r" b="b"/>
            <a:pathLst>
              <a:path w="1798918" h="1210235">
                <a:moveTo>
                  <a:pt x="0" y="8965"/>
                </a:moveTo>
                <a:cubicBezTo>
                  <a:pt x="184772" y="12451"/>
                  <a:pt x="369545" y="15937"/>
                  <a:pt x="508000" y="26894"/>
                </a:cubicBezTo>
                <a:cubicBezTo>
                  <a:pt x="646455" y="37851"/>
                  <a:pt x="756024" y="0"/>
                  <a:pt x="830730" y="74706"/>
                </a:cubicBezTo>
                <a:cubicBezTo>
                  <a:pt x="905436" y="149412"/>
                  <a:pt x="916393" y="373530"/>
                  <a:pt x="956236" y="475130"/>
                </a:cubicBezTo>
                <a:cubicBezTo>
                  <a:pt x="996079" y="576730"/>
                  <a:pt x="993091" y="599639"/>
                  <a:pt x="1069789" y="684306"/>
                </a:cubicBezTo>
                <a:cubicBezTo>
                  <a:pt x="1146487" y="768973"/>
                  <a:pt x="1294903" y="895475"/>
                  <a:pt x="1416424" y="983130"/>
                </a:cubicBezTo>
                <a:cubicBezTo>
                  <a:pt x="1537946" y="1070785"/>
                  <a:pt x="1668432" y="1140510"/>
                  <a:pt x="1798918" y="1210235"/>
                </a:cubicBezTo>
              </a:path>
            </a:pathLst>
          </a:custGeom>
          <a:noFill/>
          <a:ln w="44280">
            <a:solidFill>
              <a:srgbClr val="000000"/>
            </a:solidFill>
            <a:round/>
          </a:ln>
        </p:spPr>
        <p:style>
          <a:lnRef idx="0">
            <a:scrgbClr r="0" g="0" b="0"/>
          </a:lnRef>
          <a:fillRef idx="0">
            <a:scrgbClr r="0" g="0" b="0"/>
          </a:fillRef>
          <a:effectRef idx="0">
            <a:scrgbClr r="0" g="0" b="0"/>
          </a:effectRef>
          <a:fontRef idx="minor"/>
        </p:style>
      </p:sp>
      <p:sp>
        <p:nvSpPr>
          <p:cNvPr id="363" name="CustomShape 9"/>
          <p:cNvSpPr/>
          <p:nvPr/>
        </p:nvSpPr>
        <p:spPr>
          <a:xfrm>
            <a:off x="5436000" y="4515840"/>
            <a:ext cx="359640" cy="503640"/>
          </a:xfrm>
          <a:prstGeom prst="upArrow">
            <a:avLst>
              <a:gd name="adj1" fmla="val 50000"/>
              <a:gd name="adj2" fmla="val 50000"/>
            </a:avLst>
          </a:prstGeom>
          <a:solidFill>
            <a:srgbClr val="4F81BD"/>
          </a:solidFill>
          <a:ln w="25560">
            <a:solidFill>
              <a:srgbClr val="3A5F8B"/>
            </a:solidFill>
            <a:round/>
          </a:ln>
        </p:spPr>
        <p:style>
          <a:lnRef idx="0">
            <a:scrgbClr r="0" g="0" b="0"/>
          </a:lnRef>
          <a:fillRef idx="0">
            <a:scrgbClr r="0" g="0" b="0"/>
          </a:fillRef>
          <a:effectRef idx="0">
            <a:scrgbClr r="0" g="0" b="0"/>
          </a:effectRef>
          <a:fontRef idx="minor"/>
        </p:style>
      </p:sp>
      <p:sp>
        <p:nvSpPr>
          <p:cNvPr id="364" name="CustomShape 10"/>
          <p:cNvSpPr/>
          <p:nvPr/>
        </p:nvSpPr>
        <p:spPr>
          <a:xfrm rot="10800000">
            <a:off x="4932000" y="2211840"/>
            <a:ext cx="359640" cy="503640"/>
          </a:xfrm>
          <a:prstGeom prst="upArrow">
            <a:avLst>
              <a:gd name="adj1" fmla="val 50000"/>
              <a:gd name="adj2" fmla="val 50000"/>
            </a:avLst>
          </a:prstGeom>
          <a:solidFill>
            <a:srgbClr val="4F81BD"/>
          </a:solidFill>
          <a:ln w="25560">
            <a:solidFill>
              <a:srgbClr val="3A5F8B"/>
            </a:solidFill>
            <a:round/>
          </a:ln>
        </p:spPr>
        <p:style>
          <a:lnRef idx="0">
            <a:scrgbClr r="0" g="0" b="0"/>
          </a:lnRef>
          <a:fillRef idx="0">
            <a:scrgbClr r="0" g="0" b="0"/>
          </a:fillRef>
          <a:effectRef idx="0">
            <a:scrgbClr r="0" g="0" b="0"/>
          </a:effectRef>
          <a:fontRef idx="minor"/>
        </p:style>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5" name="Picture 2"/>
          <p:cNvPicPr/>
          <p:nvPr/>
        </p:nvPicPr>
        <p:blipFill>
          <a:blip r:embed="rId3" cstate="print"/>
          <a:stretch/>
        </p:blipFill>
        <p:spPr>
          <a:xfrm>
            <a:off x="0" y="1101600"/>
            <a:ext cx="5222880" cy="3529800"/>
          </a:xfrm>
          <a:prstGeom prst="rect">
            <a:avLst/>
          </a:prstGeom>
          <a:ln>
            <a:noFill/>
          </a:ln>
        </p:spPr>
      </p:pic>
      <p:sp>
        <p:nvSpPr>
          <p:cNvPr id="366" name="TextShape 1"/>
          <p:cNvSpPr txBox="1"/>
          <p:nvPr/>
        </p:nvSpPr>
        <p:spPr>
          <a:xfrm>
            <a:off x="477720" y="63000"/>
            <a:ext cx="8229240" cy="856800"/>
          </a:xfrm>
          <a:prstGeom prst="rect">
            <a:avLst/>
          </a:prstGeom>
          <a:noFill/>
          <a:ln>
            <a:noFill/>
          </a:ln>
        </p:spPr>
        <p:txBody>
          <a:bodyPr anchor="ctr"/>
          <a:lstStyle/>
          <a:p>
            <a:pPr>
              <a:lnSpc>
                <a:spcPct val="100000"/>
              </a:lnSpc>
            </a:pPr>
            <a:r>
              <a:rPr lang="nl-NL" sz="3600" b="0" strike="noStrike" spc="-1">
                <a:solidFill>
                  <a:srgbClr val="000000"/>
                </a:solidFill>
                <a:uFill>
                  <a:solidFill>
                    <a:srgbClr val="FFFFFF"/>
                  </a:solidFill>
                </a:uFill>
                <a:latin typeface="Calibri"/>
              </a:rPr>
              <a:t>Setzen Sie die rote LED und den Knopf ein</a:t>
            </a:r>
          </a:p>
        </p:txBody>
      </p:sp>
      <p:sp>
        <p:nvSpPr>
          <p:cNvPr id="367" name="TextShape 2"/>
          <p:cNvSpPr txBox="1"/>
          <p:nvPr/>
        </p:nvSpPr>
        <p:spPr>
          <a:xfrm>
            <a:off x="8172360" y="4767120"/>
            <a:ext cx="514080" cy="273600"/>
          </a:xfrm>
          <a:prstGeom prst="rect">
            <a:avLst/>
          </a:prstGeom>
          <a:noFill/>
          <a:ln>
            <a:noFill/>
          </a:ln>
        </p:spPr>
        <p:txBody>
          <a:bodyPr anchor="ctr"/>
          <a:lstStyle/>
          <a:p>
            <a:pPr algn="r">
              <a:lnSpc>
                <a:spcPct val="100000"/>
              </a:lnSpc>
            </a:pPr>
            <a:fld id="{C3834E2C-E7FF-4F5F-BEA7-509EADFB177C}" type="slidenum">
              <a:rPr lang="en-GB" sz="1200" b="0" strike="noStrike" spc="-1">
                <a:solidFill>
                  <a:srgbClr val="8B8B8B"/>
                </a:solidFill>
                <a:uFill>
                  <a:solidFill>
                    <a:srgbClr val="FFFFFF"/>
                  </a:solidFill>
                </a:uFill>
                <a:latin typeface="Calibri"/>
              </a:rPr>
              <a:pPr algn="r">
                <a:lnSpc>
                  <a:spcPct val="100000"/>
                </a:lnSpc>
              </a:pPr>
              <a:t>29</a:t>
            </a:fld>
            <a:endParaRPr lang="en-GB" sz="1200" b="0" strike="noStrike" spc="-1">
              <a:solidFill>
                <a:srgbClr val="000000"/>
              </a:solidFill>
              <a:uFill>
                <a:solidFill>
                  <a:srgbClr val="FFFFFF"/>
                </a:solidFill>
              </a:uFill>
              <a:latin typeface="Times New Roman"/>
            </a:endParaRPr>
          </a:p>
        </p:txBody>
      </p:sp>
      <p:pic>
        <p:nvPicPr>
          <p:cNvPr id="368" name="Picture 3"/>
          <p:cNvPicPr/>
          <p:nvPr/>
        </p:nvPicPr>
        <p:blipFill>
          <a:blip r:embed="rId4" cstate="print"/>
          <a:stretch/>
        </p:blipFill>
        <p:spPr>
          <a:xfrm rot="10800000">
            <a:off x="5287254" y="1052655"/>
            <a:ext cx="3347640" cy="2941200"/>
          </a:xfrm>
          <a:prstGeom prst="rect">
            <a:avLst/>
          </a:prstGeom>
          <a:ln>
            <a:noFill/>
          </a:ln>
        </p:spPr>
      </p:pic>
      <p:sp>
        <p:nvSpPr>
          <p:cNvPr id="369" name="CustomShape 3"/>
          <p:cNvSpPr/>
          <p:nvPr/>
        </p:nvSpPr>
        <p:spPr>
          <a:xfrm>
            <a:off x="1659240" y="1347480"/>
            <a:ext cx="89640" cy="431640"/>
          </a:xfrm>
          <a:prstGeom prst="rect">
            <a:avLst/>
          </a:prstGeom>
          <a:solidFill>
            <a:srgbClr val="C00000"/>
          </a:solidFill>
          <a:ln w="25560">
            <a:noFill/>
          </a:ln>
        </p:spPr>
        <p:style>
          <a:lnRef idx="0">
            <a:scrgbClr r="0" g="0" b="0"/>
          </a:lnRef>
          <a:fillRef idx="0">
            <a:scrgbClr r="0" g="0" b="0"/>
          </a:fillRef>
          <a:effectRef idx="0">
            <a:scrgbClr r="0" g="0" b="0"/>
          </a:effectRef>
          <a:fontRef idx="minor"/>
        </p:style>
      </p:sp>
      <p:pic>
        <p:nvPicPr>
          <p:cNvPr id="370" name="Picture 4"/>
          <p:cNvPicPr/>
          <p:nvPr/>
        </p:nvPicPr>
        <p:blipFill>
          <a:blip r:embed="rId5" cstate="print"/>
          <a:stretch/>
        </p:blipFill>
        <p:spPr>
          <a:xfrm>
            <a:off x="497520" y="3723840"/>
            <a:ext cx="287640" cy="361800"/>
          </a:xfrm>
          <a:prstGeom prst="rect">
            <a:avLst/>
          </a:prstGeom>
          <a:ln>
            <a:noFill/>
          </a:ln>
        </p:spPr>
      </p:pic>
      <p:sp>
        <p:nvSpPr>
          <p:cNvPr id="371" name="CustomShape 4"/>
          <p:cNvSpPr/>
          <p:nvPr/>
        </p:nvSpPr>
        <p:spPr>
          <a:xfrm>
            <a:off x="3914640" y="3494160"/>
            <a:ext cx="2171160" cy="984600"/>
          </a:xfrm>
          <a:custGeom>
            <a:avLst/>
            <a:gdLst/>
            <a:ahLst/>
            <a:cxnLst/>
            <a:rect l="l" t="t" r="r" b="b"/>
            <a:pathLst>
              <a:path w="2171451" h="985122">
                <a:moveTo>
                  <a:pt x="0" y="563781"/>
                </a:moveTo>
                <a:cubicBezTo>
                  <a:pt x="181784" y="563283"/>
                  <a:pt x="363569" y="562785"/>
                  <a:pt x="502024" y="617569"/>
                </a:cubicBezTo>
                <a:cubicBezTo>
                  <a:pt x="640479" y="672353"/>
                  <a:pt x="704228" y="833717"/>
                  <a:pt x="830730" y="892486"/>
                </a:cubicBezTo>
                <a:cubicBezTo>
                  <a:pt x="957232" y="951255"/>
                  <a:pt x="1122581" y="985122"/>
                  <a:pt x="1261036" y="970181"/>
                </a:cubicBezTo>
                <a:cubicBezTo>
                  <a:pt x="1399491" y="955240"/>
                  <a:pt x="1524000" y="874557"/>
                  <a:pt x="1661459" y="802839"/>
                </a:cubicBezTo>
                <a:cubicBezTo>
                  <a:pt x="1798918" y="731121"/>
                  <a:pt x="2001121" y="647451"/>
                  <a:pt x="2085788" y="539875"/>
                </a:cubicBezTo>
                <a:cubicBezTo>
                  <a:pt x="2170455" y="432299"/>
                  <a:pt x="2171451" y="244040"/>
                  <a:pt x="2169459" y="157381"/>
                </a:cubicBezTo>
                <a:cubicBezTo>
                  <a:pt x="2167467" y="70722"/>
                  <a:pt x="2116667" y="39844"/>
                  <a:pt x="2073836" y="19922"/>
                </a:cubicBezTo>
                <a:cubicBezTo>
                  <a:pt x="2031005" y="0"/>
                  <a:pt x="1912471" y="37851"/>
                  <a:pt x="1912471" y="37851"/>
                </a:cubicBezTo>
                <a:lnTo>
                  <a:pt x="1912471" y="37851"/>
                </a:lnTo>
                <a:lnTo>
                  <a:pt x="1912471" y="37851"/>
                </a:lnTo>
              </a:path>
            </a:pathLst>
          </a:custGeom>
          <a:noFill/>
          <a:ln w="44280">
            <a:solidFill>
              <a:srgbClr val="FF0000"/>
            </a:solidFill>
            <a:round/>
          </a:ln>
        </p:spPr>
        <p:style>
          <a:lnRef idx="0">
            <a:scrgbClr r="0" g="0" b="0"/>
          </a:lnRef>
          <a:fillRef idx="0">
            <a:scrgbClr r="0" g="0" b="0"/>
          </a:fillRef>
          <a:effectRef idx="0">
            <a:scrgbClr r="0" g="0" b="0"/>
          </a:effectRef>
          <a:fontRef idx="minor"/>
        </p:style>
      </p:sp>
      <p:sp>
        <p:nvSpPr>
          <p:cNvPr id="372" name="CustomShape 5"/>
          <p:cNvSpPr/>
          <p:nvPr/>
        </p:nvSpPr>
        <p:spPr>
          <a:xfrm>
            <a:off x="3914640" y="3687480"/>
            <a:ext cx="2044440" cy="927000"/>
          </a:xfrm>
          <a:custGeom>
            <a:avLst/>
            <a:gdLst/>
            <a:ahLst/>
            <a:cxnLst/>
            <a:rect l="l" t="t" r="r" b="b"/>
            <a:pathLst>
              <a:path w="2044949" h="927349">
                <a:moveTo>
                  <a:pt x="0" y="484094"/>
                </a:moveTo>
                <a:cubicBezTo>
                  <a:pt x="117537" y="481106"/>
                  <a:pt x="235075" y="478118"/>
                  <a:pt x="322730" y="502024"/>
                </a:cubicBezTo>
                <a:cubicBezTo>
                  <a:pt x="410385" y="525930"/>
                  <a:pt x="460189" y="572746"/>
                  <a:pt x="525930" y="627530"/>
                </a:cubicBezTo>
                <a:cubicBezTo>
                  <a:pt x="591671" y="682314"/>
                  <a:pt x="629522" y="781922"/>
                  <a:pt x="717177" y="830730"/>
                </a:cubicBezTo>
                <a:cubicBezTo>
                  <a:pt x="804832" y="879538"/>
                  <a:pt x="923365" y="913405"/>
                  <a:pt x="1051859" y="920377"/>
                </a:cubicBezTo>
                <a:cubicBezTo>
                  <a:pt x="1180353" y="927349"/>
                  <a:pt x="1355663" y="910416"/>
                  <a:pt x="1488141" y="872565"/>
                </a:cubicBezTo>
                <a:cubicBezTo>
                  <a:pt x="1620619" y="834714"/>
                  <a:pt x="1760071" y="745067"/>
                  <a:pt x="1846730" y="693271"/>
                </a:cubicBezTo>
                <a:cubicBezTo>
                  <a:pt x="1933389" y="641475"/>
                  <a:pt x="1977216" y="629522"/>
                  <a:pt x="2008094" y="561789"/>
                </a:cubicBezTo>
                <a:cubicBezTo>
                  <a:pt x="2038972" y="494056"/>
                  <a:pt x="2044949" y="380502"/>
                  <a:pt x="2032000" y="286871"/>
                </a:cubicBezTo>
                <a:cubicBezTo>
                  <a:pt x="2019051" y="193240"/>
                  <a:pt x="1974725" y="96620"/>
                  <a:pt x="1930400" y="0"/>
                </a:cubicBezTo>
              </a:path>
            </a:pathLst>
          </a:custGeom>
          <a:noFill/>
          <a:ln w="44280">
            <a:solidFill>
              <a:srgbClr val="000000"/>
            </a:solidFill>
            <a:round/>
          </a:ln>
        </p:spPr>
        <p:style>
          <a:lnRef idx="0">
            <a:scrgbClr r="0" g="0" b="0"/>
          </a:lnRef>
          <a:fillRef idx="0">
            <a:scrgbClr r="0" g="0" b="0"/>
          </a:fillRef>
          <a:effectRef idx="0">
            <a:scrgbClr r="0" g="0" b="0"/>
          </a:effectRef>
          <a:fontRef idx="minor"/>
        </p:style>
      </p:sp>
      <p:sp>
        <p:nvSpPr>
          <p:cNvPr id="373" name="CustomShape 6"/>
          <p:cNvSpPr/>
          <p:nvPr/>
        </p:nvSpPr>
        <p:spPr>
          <a:xfrm>
            <a:off x="3920400" y="2372760"/>
            <a:ext cx="1804680" cy="1159200"/>
          </a:xfrm>
          <a:custGeom>
            <a:avLst/>
            <a:gdLst/>
            <a:ahLst/>
            <a:cxnLst/>
            <a:rect l="l" t="t" r="r" b="b"/>
            <a:pathLst>
              <a:path w="1804894" h="1159435">
                <a:moveTo>
                  <a:pt x="0" y="11953"/>
                </a:moveTo>
                <a:cubicBezTo>
                  <a:pt x="354604" y="5976"/>
                  <a:pt x="709208" y="0"/>
                  <a:pt x="890494" y="95623"/>
                </a:cubicBezTo>
                <a:cubicBezTo>
                  <a:pt x="1071780" y="191246"/>
                  <a:pt x="1015003" y="450227"/>
                  <a:pt x="1087717" y="585694"/>
                </a:cubicBezTo>
                <a:cubicBezTo>
                  <a:pt x="1160431" y="721161"/>
                  <a:pt x="1207247" y="812800"/>
                  <a:pt x="1326776" y="908423"/>
                </a:cubicBezTo>
                <a:cubicBezTo>
                  <a:pt x="1446306" y="1004047"/>
                  <a:pt x="1625600" y="1081741"/>
                  <a:pt x="1804894" y="1159435"/>
                </a:cubicBezTo>
              </a:path>
            </a:pathLst>
          </a:custGeom>
          <a:noFill/>
          <a:ln w="44280">
            <a:solidFill>
              <a:srgbClr val="FF0000"/>
            </a:solidFill>
            <a:round/>
          </a:ln>
        </p:spPr>
        <p:style>
          <a:lnRef idx="0">
            <a:scrgbClr r="0" g="0" b="0"/>
          </a:lnRef>
          <a:fillRef idx="0">
            <a:scrgbClr r="0" g="0" b="0"/>
          </a:fillRef>
          <a:effectRef idx="0">
            <a:scrgbClr r="0" g="0" b="0"/>
          </a:effectRef>
          <a:fontRef idx="minor"/>
        </p:style>
      </p:sp>
      <p:sp>
        <p:nvSpPr>
          <p:cNvPr id="374" name="CustomShape 7"/>
          <p:cNvSpPr/>
          <p:nvPr/>
        </p:nvSpPr>
        <p:spPr>
          <a:xfrm>
            <a:off x="3902760" y="2465280"/>
            <a:ext cx="1798560" cy="1209960"/>
          </a:xfrm>
          <a:custGeom>
            <a:avLst/>
            <a:gdLst/>
            <a:ahLst/>
            <a:cxnLst/>
            <a:rect l="l" t="t" r="r" b="b"/>
            <a:pathLst>
              <a:path w="1798918" h="1210235">
                <a:moveTo>
                  <a:pt x="0" y="8965"/>
                </a:moveTo>
                <a:cubicBezTo>
                  <a:pt x="184772" y="12451"/>
                  <a:pt x="369545" y="15937"/>
                  <a:pt x="508000" y="26894"/>
                </a:cubicBezTo>
                <a:cubicBezTo>
                  <a:pt x="646455" y="37851"/>
                  <a:pt x="756024" y="0"/>
                  <a:pt x="830730" y="74706"/>
                </a:cubicBezTo>
                <a:cubicBezTo>
                  <a:pt x="905436" y="149412"/>
                  <a:pt x="916393" y="373530"/>
                  <a:pt x="956236" y="475130"/>
                </a:cubicBezTo>
                <a:cubicBezTo>
                  <a:pt x="996079" y="576730"/>
                  <a:pt x="993091" y="599639"/>
                  <a:pt x="1069789" y="684306"/>
                </a:cubicBezTo>
                <a:cubicBezTo>
                  <a:pt x="1146487" y="768973"/>
                  <a:pt x="1294903" y="895475"/>
                  <a:pt x="1416424" y="983130"/>
                </a:cubicBezTo>
                <a:cubicBezTo>
                  <a:pt x="1537946" y="1070785"/>
                  <a:pt x="1668432" y="1140510"/>
                  <a:pt x="1798918" y="1210235"/>
                </a:cubicBezTo>
              </a:path>
            </a:pathLst>
          </a:custGeom>
          <a:noFill/>
          <a:ln w="44280">
            <a:solidFill>
              <a:srgbClr val="000000"/>
            </a:solidFill>
            <a:round/>
          </a:ln>
        </p:spPr>
        <p:style>
          <a:lnRef idx="0">
            <a:scrgbClr r="0" g="0" b="0"/>
          </a:lnRef>
          <a:fillRef idx="0">
            <a:scrgbClr r="0" g="0" b="0"/>
          </a:fillRef>
          <a:effectRef idx="0">
            <a:scrgbClr r="0" g="0" b="0"/>
          </a:effectRef>
          <a:fontRef idx="minor"/>
        </p:style>
      </p:sp>
      <p:sp>
        <p:nvSpPr>
          <p:cNvPr id="375" name="CustomShape 8"/>
          <p:cNvSpPr/>
          <p:nvPr/>
        </p:nvSpPr>
        <p:spPr>
          <a:xfrm>
            <a:off x="2915640" y="4443840"/>
            <a:ext cx="359640" cy="503640"/>
          </a:xfrm>
          <a:prstGeom prst="upArrow">
            <a:avLst>
              <a:gd name="adj1" fmla="val 50000"/>
              <a:gd name="adj2" fmla="val 50000"/>
            </a:avLst>
          </a:prstGeom>
          <a:solidFill>
            <a:srgbClr val="4F81BD"/>
          </a:solidFill>
          <a:ln w="25560">
            <a:solidFill>
              <a:srgbClr val="3A5F8B"/>
            </a:solidFill>
            <a:round/>
          </a:ln>
        </p:spPr>
        <p:style>
          <a:lnRef idx="0">
            <a:scrgbClr r="0" g="0" b="0"/>
          </a:lnRef>
          <a:fillRef idx="0">
            <a:scrgbClr r="0" g="0" b="0"/>
          </a:fillRef>
          <a:effectRef idx="0">
            <a:scrgbClr r="0" g="0" b="0"/>
          </a:effectRef>
          <a:fontRef idx="minor"/>
        </p:style>
      </p:sp>
      <p:sp>
        <p:nvSpPr>
          <p:cNvPr id="376" name="CustomShape 9"/>
          <p:cNvSpPr/>
          <p:nvPr/>
        </p:nvSpPr>
        <p:spPr>
          <a:xfrm rot="10800000">
            <a:off x="3563888" y="1635646"/>
            <a:ext cx="359640" cy="503640"/>
          </a:xfrm>
          <a:prstGeom prst="upArrow">
            <a:avLst>
              <a:gd name="adj1" fmla="val 50000"/>
              <a:gd name="adj2" fmla="val 50000"/>
            </a:avLst>
          </a:prstGeom>
          <a:solidFill>
            <a:srgbClr val="4F81BD"/>
          </a:solidFill>
          <a:ln w="25560">
            <a:solidFill>
              <a:srgbClr val="3A5F8B"/>
            </a:solidFill>
            <a:round/>
          </a:ln>
        </p:spPr>
        <p:style>
          <a:lnRef idx="0">
            <a:scrgbClr r="0" g="0" b="0"/>
          </a:lnRef>
          <a:fillRef idx="0">
            <a:scrgbClr r="0" g="0" b="0"/>
          </a:fillRef>
          <a:effectRef idx="0">
            <a:scrgbClr r="0" g="0" b="0"/>
          </a:effectRef>
          <a:fontRef idx="minor"/>
        </p:style>
      </p:sp>
      <p:sp>
        <p:nvSpPr>
          <p:cNvPr id="377" name="CustomShape 10"/>
          <p:cNvSpPr/>
          <p:nvPr/>
        </p:nvSpPr>
        <p:spPr>
          <a:xfrm rot="10800000">
            <a:off x="6228184" y="2788190"/>
            <a:ext cx="359640" cy="503640"/>
          </a:xfrm>
          <a:prstGeom prst="upArrow">
            <a:avLst>
              <a:gd name="adj1" fmla="val 50000"/>
              <a:gd name="adj2" fmla="val 50000"/>
            </a:avLst>
          </a:prstGeom>
          <a:solidFill>
            <a:srgbClr val="FFFF00"/>
          </a:solidFill>
          <a:ln w="25560">
            <a:solidFill>
              <a:srgbClr val="3A5F8B"/>
            </a:solidFill>
            <a:round/>
          </a:ln>
        </p:spPr>
        <p:style>
          <a:lnRef idx="0">
            <a:scrgbClr r="0" g="0" b="0"/>
          </a:lnRef>
          <a:fillRef idx="0">
            <a:scrgbClr r="0" g="0" b="0"/>
          </a:fillRef>
          <a:effectRef idx="0">
            <a:scrgbClr r="0" g="0" b="0"/>
          </a:effectRef>
          <a:fontRef idx="minor"/>
        </p:style>
      </p:sp>
      <p:sp>
        <p:nvSpPr>
          <p:cNvPr id="378" name="CustomShape 11"/>
          <p:cNvSpPr/>
          <p:nvPr/>
        </p:nvSpPr>
        <p:spPr>
          <a:xfrm rot="10800000">
            <a:off x="6660184" y="2788190"/>
            <a:ext cx="359640" cy="503640"/>
          </a:xfrm>
          <a:prstGeom prst="upArrow">
            <a:avLst>
              <a:gd name="adj1" fmla="val 50000"/>
              <a:gd name="adj2" fmla="val 50000"/>
            </a:avLst>
          </a:prstGeom>
          <a:solidFill>
            <a:srgbClr val="FFFF00"/>
          </a:solidFill>
          <a:ln w="25560">
            <a:solidFill>
              <a:srgbClr val="3A5F8B"/>
            </a:solidFill>
            <a:round/>
          </a:ln>
        </p:spPr>
        <p:style>
          <a:lnRef idx="0">
            <a:scrgbClr r="0" g="0" b="0"/>
          </a:lnRef>
          <a:fillRef idx="0">
            <a:scrgbClr r="0" g="0" b="0"/>
          </a:fillRef>
          <a:effectRef idx="0">
            <a:scrgbClr r="0" g="0" b="0"/>
          </a:effectRef>
          <a:fontRef idx="minor"/>
        </p:style>
      </p:sp>
      <p:pic>
        <p:nvPicPr>
          <p:cNvPr id="379" name="Afbeelding 17"/>
          <p:cNvPicPr/>
          <p:nvPr/>
        </p:nvPicPr>
        <p:blipFill>
          <a:blip r:embed="rId6" cstate="print"/>
          <a:stretch/>
        </p:blipFill>
        <p:spPr>
          <a:xfrm flipH="1">
            <a:off x="396000" y="843480"/>
            <a:ext cx="590040" cy="1872000"/>
          </a:xfrm>
          <a:prstGeom prst="rect">
            <a:avLst/>
          </a:prstGeom>
          <a:ln w="9360">
            <a:noFill/>
          </a:ln>
        </p:spPr>
      </p:pic>
      <p:sp>
        <p:nvSpPr>
          <p:cNvPr id="380" name="CustomShape 12"/>
          <p:cNvSpPr/>
          <p:nvPr/>
        </p:nvSpPr>
        <p:spPr>
          <a:xfrm>
            <a:off x="827640" y="2308320"/>
            <a:ext cx="2593080" cy="1326600"/>
          </a:xfrm>
          <a:custGeom>
            <a:avLst/>
            <a:gdLst/>
            <a:ahLst/>
            <a:cxnLst/>
            <a:rect l="l" t="t" r="r" b="b"/>
            <a:pathLst>
              <a:path w="2593460" h="1327004">
                <a:moveTo>
                  <a:pt x="0" y="335559"/>
                </a:moveTo>
                <a:cubicBezTo>
                  <a:pt x="239151" y="245877"/>
                  <a:pt x="497895" y="89846"/>
                  <a:pt x="783167" y="44923"/>
                </a:cubicBezTo>
                <a:cubicBezTo>
                  <a:pt x="1068439" y="0"/>
                  <a:pt x="1449037" y="22649"/>
                  <a:pt x="1711634" y="66024"/>
                </a:cubicBezTo>
                <a:cubicBezTo>
                  <a:pt x="1974231" y="109399"/>
                  <a:pt x="2211972" y="111805"/>
                  <a:pt x="2358748" y="305175"/>
                </a:cubicBezTo>
                <a:cubicBezTo>
                  <a:pt x="2505524" y="498545"/>
                  <a:pt x="2593460" y="1067982"/>
                  <a:pt x="2592288" y="1226243"/>
                </a:cubicBezTo>
                <a:cubicBezTo>
                  <a:pt x="2564194" y="1327004"/>
                  <a:pt x="2418128" y="1316112"/>
                  <a:pt x="2304256" y="1298251"/>
                </a:cubicBezTo>
              </a:path>
            </a:pathLst>
          </a:custGeom>
          <a:noFill/>
          <a:ln w="25560">
            <a:solidFill>
              <a:srgbClr val="FF0000"/>
            </a:solidFill>
            <a:round/>
            <a:headEnd type="triangle" w="med" len="med"/>
            <a:tailEnd type="triangle" w="med" len="med"/>
          </a:ln>
        </p:spPr>
        <p:style>
          <a:lnRef idx="0">
            <a:scrgbClr r="0" g="0" b="0"/>
          </a:lnRef>
          <a:fillRef idx="0">
            <a:scrgbClr r="0" g="0" b="0"/>
          </a:fillRef>
          <a:effectRef idx="0">
            <a:scrgbClr r="0" g="0" b="0"/>
          </a:effectRef>
          <a:fontRef idx="minor"/>
        </p:style>
      </p:sp>
      <p:sp>
        <p:nvSpPr>
          <p:cNvPr id="381" name="CustomShape 13"/>
          <p:cNvSpPr/>
          <p:nvPr/>
        </p:nvSpPr>
        <p:spPr>
          <a:xfrm>
            <a:off x="600120" y="2546280"/>
            <a:ext cx="2403000" cy="1054800"/>
          </a:xfrm>
          <a:custGeom>
            <a:avLst/>
            <a:gdLst/>
            <a:ahLst/>
            <a:cxnLst/>
            <a:rect l="l" t="t" r="r" b="b"/>
            <a:pathLst>
              <a:path w="2403230" h="1055077">
                <a:moveTo>
                  <a:pt x="11723" y="0"/>
                </a:moveTo>
                <a:cubicBezTo>
                  <a:pt x="5861" y="161778"/>
                  <a:pt x="0" y="323557"/>
                  <a:pt x="124264" y="457200"/>
                </a:cubicBezTo>
                <a:cubicBezTo>
                  <a:pt x="248528" y="590843"/>
                  <a:pt x="377482" y="702213"/>
                  <a:pt x="757310" y="801859"/>
                </a:cubicBezTo>
                <a:cubicBezTo>
                  <a:pt x="1137138" y="901505"/>
                  <a:pt x="1770184" y="978291"/>
                  <a:pt x="2403230" y="1055077"/>
                </a:cubicBezTo>
              </a:path>
            </a:pathLst>
          </a:custGeom>
          <a:noFill/>
          <a:ln w="25560">
            <a:solidFill>
              <a:srgbClr val="FF0000"/>
            </a:solidFill>
            <a:round/>
            <a:headEnd type="triangle" w="med" len="med"/>
            <a:tailEnd type="triangle" w="med" len="med"/>
          </a:ln>
        </p:spPr>
        <p:style>
          <a:lnRef idx="0">
            <a:scrgbClr r="0" g="0" b="0"/>
          </a:lnRef>
          <a:fillRef idx="0">
            <a:scrgbClr r="0" g="0" b="0"/>
          </a:fillRef>
          <a:effectRef idx="0">
            <a:scrgbClr r="0" g="0" b="0"/>
          </a:effectRef>
          <a:fontRef idx="minor"/>
        </p:style>
      </p:sp>
      <p:sp>
        <p:nvSpPr>
          <p:cNvPr id="382" name="CustomShape 14"/>
          <p:cNvSpPr/>
          <p:nvPr/>
        </p:nvSpPr>
        <p:spPr>
          <a:xfrm>
            <a:off x="1475640" y="2499840"/>
            <a:ext cx="1511640" cy="409320"/>
          </a:xfrm>
          <a:prstGeom prst="rect">
            <a:avLst/>
          </a:prstGeom>
          <a:solidFill>
            <a:srgbClr val="FFFFFF">
              <a:alpha val="80000"/>
            </a:srgbClr>
          </a:solidFill>
          <a:ln>
            <a:solidFill>
              <a:srgbClr val="FF0000"/>
            </a:solid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GB" sz="1050" b="0" strike="noStrike" spc="-1">
                <a:solidFill>
                  <a:srgbClr val="000000"/>
                </a:solidFill>
                <a:uFill>
                  <a:solidFill>
                    <a:srgbClr val="FFFFFF"/>
                  </a:solidFill>
                </a:uFill>
                <a:latin typeface="Calibri"/>
              </a:rPr>
              <a:t>Langer Draht = Plus (+) Seite</a:t>
            </a:r>
            <a:endParaRPr lang="en-GB" sz="1050" b="0" strike="noStrike" spc="-1">
              <a:solidFill>
                <a:srgbClr val="000000"/>
              </a:solidFill>
              <a:uFill>
                <a:solidFill>
                  <a:srgbClr val="FFFFFF"/>
                </a:solidFill>
              </a:uFill>
              <a:latin typeface="Arial"/>
            </a:endParaRPr>
          </a:p>
        </p:txBody>
      </p:sp>
      <p:sp>
        <p:nvSpPr>
          <p:cNvPr id="383" name="CustomShape 15"/>
          <p:cNvSpPr/>
          <p:nvPr/>
        </p:nvSpPr>
        <p:spPr>
          <a:xfrm rot="721800">
            <a:off x="1106280" y="3112560"/>
            <a:ext cx="1656000" cy="409320"/>
          </a:xfrm>
          <a:prstGeom prst="rect">
            <a:avLst/>
          </a:prstGeom>
          <a:solidFill>
            <a:srgbClr val="FFFFFF">
              <a:alpha val="80000"/>
            </a:srgbClr>
          </a:solidFill>
          <a:ln>
            <a:solidFill>
              <a:srgbClr val="FF0000"/>
            </a:solid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GB" sz="1050" b="0" strike="noStrike" spc="-1">
                <a:solidFill>
                  <a:srgbClr val="000000"/>
                </a:solidFill>
                <a:uFill>
                  <a:solidFill>
                    <a:srgbClr val="FFFFFF"/>
                  </a:solidFill>
                </a:uFill>
                <a:latin typeface="Calibri"/>
              </a:rPr>
              <a:t>Kurzer Draht = Minus (-) Seite</a:t>
            </a:r>
            <a:endParaRPr lang="en-GB" sz="1050" b="0" strike="noStrike" spc="-1">
              <a:solidFill>
                <a:srgbClr val="000000"/>
              </a:solidFill>
              <a:uFill>
                <a:solidFill>
                  <a:srgbClr val="FFFFFF"/>
                </a:solidFill>
              </a:uFill>
              <a:latin typeface="Arial"/>
            </a:endParaRPr>
          </a:p>
        </p:txBody>
      </p:sp>
      <p:sp>
        <p:nvSpPr>
          <p:cNvPr id="384" name="CustomShape 16"/>
          <p:cNvSpPr/>
          <p:nvPr/>
        </p:nvSpPr>
        <p:spPr>
          <a:xfrm flipH="1">
            <a:off x="827640" y="3291840"/>
            <a:ext cx="2952000" cy="575640"/>
          </a:xfrm>
          <a:custGeom>
            <a:avLst/>
            <a:gdLst/>
            <a:ahLst/>
            <a:cxnLst/>
            <a:rect l="l" t="t" r="r" b="b"/>
            <a:pathLst>
              <a:path w="21600" h="21600">
                <a:moveTo>
                  <a:pt x="0" y="0"/>
                </a:moveTo>
                <a:lnTo>
                  <a:pt x="21600" y="21600"/>
                </a:lnTo>
              </a:path>
            </a:pathLst>
          </a:custGeom>
          <a:noFill/>
          <a:ln w="25560">
            <a:solidFill>
              <a:srgbClr val="4A7EBB"/>
            </a:solidFill>
            <a:round/>
            <a:tailEnd type="arrow" w="med" len="med"/>
          </a:ln>
        </p:spPr>
        <p:style>
          <a:lnRef idx="0">
            <a:scrgbClr r="0" g="0" b="0"/>
          </a:lnRef>
          <a:fillRef idx="0">
            <a:scrgbClr r="0" g="0" b="0"/>
          </a:fillRef>
          <a:effectRef idx="0">
            <a:scrgbClr r="0" g="0" b="0"/>
          </a:effectRef>
          <a:fontRef idx="minor"/>
        </p:style>
      </p:sp>
      <p:sp>
        <p:nvSpPr>
          <p:cNvPr id="385" name="TextShape 17"/>
          <p:cNvSpPr txBox="1"/>
          <p:nvPr/>
        </p:nvSpPr>
        <p:spPr>
          <a:xfrm>
            <a:off x="4104000" y="1908000"/>
            <a:ext cx="864000" cy="204840"/>
          </a:xfrm>
          <a:prstGeom prst="rect">
            <a:avLst/>
          </a:prstGeom>
          <a:solidFill>
            <a:srgbClr val="FFFFFF"/>
          </a:solidFill>
          <a:ln>
            <a:noFill/>
          </a:ln>
        </p:spPr>
        <p:txBody>
          <a:bodyPr lIns="90000" tIns="45000" rIns="90000" bIns="45000"/>
          <a:lstStyle/>
          <a:p>
            <a:r>
              <a:rPr lang="en-GB" sz="900" b="0" strike="noStrike" spc="-1" dirty="0" err="1">
                <a:solidFill>
                  <a:srgbClr val="000000"/>
                </a:solidFill>
                <a:uFill>
                  <a:solidFill>
                    <a:srgbClr val="FFFFFF"/>
                  </a:solidFill>
                </a:uFill>
                <a:latin typeface="Calibri"/>
              </a:rPr>
              <a:t>zum</a:t>
            </a:r>
            <a:r>
              <a:rPr lang="en-GB" sz="900" b="0" strike="noStrike" spc="-1" dirty="0">
                <a:solidFill>
                  <a:srgbClr val="000000"/>
                </a:solidFill>
                <a:uFill>
                  <a:solidFill>
                    <a:srgbClr val="FFFFFF"/>
                  </a:solidFill>
                </a:uFill>
                <a:latin typeface="Calibri"/>
              </a:rPr>
              <a:t> </a:t>
            </a:r>
            <a:r>
              <a:rPr lang="en-GB" sz="900" b="0" strike="noStrike" spc="-1" dirty="0" err="1">
                <a:solidFill>
                  <a:srgbClr val="000000"/>
                </a:solidFill>
                <a:uFill>
                  <a:solidFill>
                    <a:srgbClr val="FFFFFF"/>
                  </a:solidFill>
                </a:uFill>
                <a:latin typeface="Calibri"/>
              </a:rPr>
              <a:t>Ansluß</a:t>
            </a:r>
            <a:r>
              <a:rPr lang="en-GB" sz="900" b="0" strike="noStrike" spc="-1" dirty="0">
                <a:solidFill>
                  <a:srgbClr val="000000"/>
                </a:solidFill>
                <a:uFill>
                  <a:solidFill>
                    <a:srgbClr val="FFFFFF"/>
                  </a:solidFill>
                </a:uFill>
                <a:latin typeface="Calibri"/>
              </a:rPr>
              <a:t> 7</a:t>
            </a:r>
            <a:endParaRPr lang="en-GB" sz="900" b="0" strike="noStrike" spc="-1" dirty="0">
              <a:solidFill>
                <a:srgbClr val="000000"/>
              </a:solidFill>
              <a:uFill>
                <a:solidFill>
                  <a:srgbClr val="FFFFFF"/>
                </a:solidFill>
              </a:uFill>
              <a:latin typeface="Arial"/>
            </a:endParaRPr>
          </a:p>
        </p:txBody>
      </p:sp>
      <p:sp>
        <p:nvSpPr>
          <p:cNvPr id="386" name="TextShape 18"/>
          <p:cNvSpPr txBox="1"/>
          <p:nvPr/>
        </p:nvSpPr>
        <p:spPr>
          <a:xfrm>
            <a:off x="4499992" y="3507854"/>
            <a:ext cx="720080" cy="204840"/>
          </a:xfrm>
          <a:prstGeom prst="rect">
            <a:avLst/>
          </a:prstGeom>
          <a:solidFill>
            <a:srgbClr val="FFFFFF"/>
          </a:solidFill>
          <a:ln>
            <a:noFill/>
          </a:ln>
        </p:spPr>
        <p:txBody>
          <a:bodyPr lIns="0" tIns="0" rIns="0" bIns="0"/>
          <a:lstStyle/>
          <a:p>
            <a:r>
              <a:rPr lang="en-GB" sz="900" b="0" strike="noStrike" spc="-1" dirty="0" err="1">
                <a:solidFill>
                  <a:srgbClr val="000000"/>
                </a:solidFill>
                <a:uFill>
                  <a:solidFill>
                    <a:srgbClr val="FFFFFF"/>
                  </a:solidFill>
                </a:uFill>
                <a:latin typeface="Calibri"/>
              </a:rPr>
              <a:t>zum</a:t>
            </a:r>
            <a:r>
              <a:rPr lang="en-GB" sz="900" b="0" strike="noStrike" spc="-1" dirty="0">
                <a:solidFill>
                  <a:srgbClr val="000000"/>
                </a:solidFill>
                <a:uFill>
                  <a:solidFill>
                    <a:srgbClr val="FFFFFF"/>
                  </a:solidFill>
                </a:uFill>
                <a:latin typeface="Calibri"/>
              </a:rPr>
              <a:t> </a:t>
            </a:r>
            <a:r>
              <a:rPr lang="en-GB" sz="900" b="0" strike="noStrike" spc="-1" dirty="0" err="1">
                <a:solidFill>
                  <a:srgbClr val="000000"/>
                </a:solidFill>
                <a:uFill>
                  <a:solidFill>
                    <a:srgbClr val="FFFFFF"/>
                  </a:solidFill>
                </a:uFill>
                <a:latin typeface="Calibri"/>
              </a:rPr>
              <a:t>Ansluß</a:t>
            </a:r>
            <a:r>
              <a:rPr lang="en-GB" sz="900" b="0" strike="noStrike" spc="-1" dirty="0">
                <a:solidFill>
                  <a:srgbClr val="000000"/>
                </a:solidFill>
                <a:uFill>
                  <a:solidFill>
                    <a:srgbClr val="FFFFFF"/>
                  </a:solidFill>
                </a:uFill>
                <a:latin typeface="Calibri"/>
              </a:rPr>
              <a:t> 4</a:t>
            </a:r>
            <a:endParaRPr lang="en-GB" sz="900" b="0" strike="noStrike" spc="-1" dirty="0">
              <a:solidFill>
                <a:srgbClr val="000000"/>
              </a:solidFill>
              <a:uFill>
                <a:solidFill>
                  <a:srgbClr val="FFFFFF"/>
                </a:solidFill>
              </a:uFill>
              <a:latin typeface="Arial"/>
            </a:endParaRPr>
          </a:p>
        </p:txBody>
      </p:sp>
      <p:sp>
        <p:nvSpPr>
          <p:cNvPr id="387" name="TextShape 19"/>
          <p:cNvSpPr txBox="1"/>
          <p:nvPr/>
        </p:nvSpPr>
        <p:spPr>
          <a:xfrm>
            <a:off x="4644008" y="3291830"/>
            <a:ext cx="432000" cy="211296"/>
          </a:xfrm>
          <a:prstGeom prst="rect">
            <a:avLst/>
          </a:prstGeom>
          <a:solidFill>
            <a:srgbClr val="FFFFFF"/>
          </a:solidFill>
          <a:ln>
            <a:noFill/>
          </a:ln>
        </p:spPr>
      </p:sp>
      <p:sp>
        <p:nvSpPr>
          <p:cNvPr id="388" name="TextShape 20"/>
          <p:cNvSpPr txBox="1"/>
          <p:nvPr/>
        </p:nvSpPr>
        <p:spPr>
          <a:xfrm>
            <a:off x="3707904" y="4587974"/>
            <a:ext cx="576000" cy="427320"/>
          </a:xfrm>
          <a:prstGeom prst="rect">
            <a:avLst/>
          </a:prstGeom>
          <a:solidFill>
            <a:srgbClr val="FFFFFF"/>
          </a:solidFill>
          <a:ln>
            <a:noFill/>
          </a:ln>
        </p:spPr>
      </p:sp>
      <p:sp>
        <p:nvSpPr>
          <p:cNvPr id="389" name="TextShape 21"/>
          <p:cNvSpPr txBox="1"/>
          <p:nvPr/>
        </p:nvSpPr>
        <p:spPr>
          <a:xfrm>
            <a:off x="4140040" y="2859782"/>
            <a:ext cx="792000" cy="319320"/>
          </a:xfrm>
          <a:prstGeom prst="rect">
            <a:avLst/>
          </a:prstGeom>
          <a:noFill/>
          <a:ln>
            <a:noFill/>
          </a:ln>
        </p:spPr>
        <p:txBody>
          <a:bodyPr lIns="0" tIns="0" rIns="0" bIns="0"/>
          <a:lstStyle/>
          <a:p>
            <a:r>
              <a:rPr lang="en-GB" sz="900" b="0" strike="noStrike" spc="-1" dirty="0" err="1">
                <a:solidFill>
                  <a:srgbClr val="000000"/>
                </a:solidFill>
                <a:uFill>
                  <a:solidFill>
                    <a:srgbClr val="FFFFFF"/>
                  </a:solidFill>
                </a:uFill>
                <a:latin typeface="Calibri"/>
              </a:rPr>
              <a:t>dünne</a:t>
            </a:r>
            <a:r>
              <a:rPr lang="en-GB" sz="900" b="0" strike="noStrike" spc="-1" dirty="0">
                <a:solidFill>
                  <a:srgbClr val="000000"/>
                </a:solidFill>
                <a:uFill>
                  <a:solidFill>
                    <a:srgbClr val="FFFFFF"/>
                  </a:solidFill>
                </a:uFill>
                <a:latin typeface="Calibri"/>
              </a:rPr>
              <a:t> </a:t>
            </a:r>
            <a:r>
              <a:rPr lang="en-GB" sz="900" b="0" strike="noStrike" spc="-1" dirty="0" err="1">
                <a:solidFill>
                  <a:srgbClr val="000000"/>
                </a:solidFill>
                <a:uFill>
                  <a:solidFill>
                    <a:srgbClr val="FFFFFF"/>
                  </a:solidFill>
                </a:uFill>
                <a:latin typeface="Calibri"/>
              </a:rPr>
              <a:t>Wiederstand</a:t>
            </a:r>
            <a:endParaRPr lang="en-GB" sz="900" b="0" strike="noStrike" spc="-1" dirty="0">
              <a:solidFill>
                <a:srgbClr val="000000"/>
              </a:solidFill>
              <a:uFill>
                <a:solidFill>
                  <a:srgbClr val="FFFFFF"/>
                </a:solidFill>
              </a:uFill>
              <a:latin typeface="Arial"/>
            </a:endParaRPr>
          </a:p>
        </p:txBody>
      </p:sp>
      <p:sp>
        <p:nvSpPr>
          <p:cNvPr id="390" name="TextShape 22"/>
          <p:cNvSpPr txBox="1"/>
          <p:nvPr/>
        </p:nvSpPr>
        <p:spPr>
          <a:xfrm>
            <a:off x="1656000" y="4247873"/>
            <a:ext cx="1080000" cy="319320"/>
          </a:xfrm>
          <a:prstGeom prst="rect">
            <a:avLst/>
          </a:prstGeom>
          <a:solidFill>
            <a:srgbClr val="FFFFFF"/>
          </a:solidFill>
          <a:ln>
            <a:noFill/>
          </a:ln>
        </p:spPr>
        <p:txBody>
          <a:bodyPr lIns="0" tIns="0" rIns="0" bIns="0"/>
          <a:lstStyle/>
          <a:p>
            <a:pPr algn="r"/>
            <a:r>
              <a:rPr lang="en-GB" sz="900" b="0" strike="noStrike" spc="-1" dirty="0" err="1">
                <a:solidFill>
                  <a:srgbClr val="000000"/>
                </a:solidFill>
                <a:uFill>
                  <a:solidFill>
                    <a:srgbClr val="FFFFFF"/>
                  </a:solidFill>
                </a:uFill>
                <a:latin typeface="Calibri"/>
              </a:rPr>
              <a:t>dicke</a:t>
            </a:r>
            <a:r>
              <a:rPr lang="en-GB" sz="900" b="0" strike="noStrike" spc="-1" dirty="0">
                <a:solidFill>
                  <a:srgbClr val="000000"/>
                </a:solidFill>
                <a:uFill>
                  <a:solidFill>
                    <a:srgbClr val="FFFFFF"/>
                  </a:solidFill>
                </a:uFill>
                <a:latin typeface="Calibri"/>
              </a:rPr>
              <a:t> </a:t>
            </a:r>
            <a:r>
              <a:rPr lang="en-GB" sz="900" b="0" strike="noStrike" spc="-1" dirty="0" err="1">
                <a:solidFill>
                  <a:srgbClr val="000000"/>
                </a:solidFill>
                <a:uFill>
                  <a:solidFill>
                    <a:srgbClr val="FFFFFF"/>
                  </a:solidFill>
                </a:uFill>
                <a:latin typeface="Calibri"/>
              </a:rPr>
              <a:t>Wiederstand</a:t>
            </a:r>
            <a:endParaRPr lang="en-GB" sz="900" b="0" strike="noStrike" spc="-1" dirty="0">
              <a:solidFill>
                <a:srgbClr val="000000"/>
              </a:solidFill>
              <a:uFill>
                <a:solidFill>
                  <a:srgbClr val="FFFFFF"/>
                </a:solidFill>
              </a:uFill>
              <a:latin typeface="Arial"/>
            </a:endParaRPr>
          </a:p>
        </p:txBody>
      </p:sp>
      <p:sp>
        <p:nvSpPr>
          <p:cNvPr id="391" name="TextShape 23"/>
          <p:cNvSpPr txBox="1"/>
          <p:nvPr/>
        </p:nvSpPr>
        <p:spPr>
          <a:xfrm>
            <a:off x="2160" y="3548160"/>
            <a:ext cx="1080000" cy="204840"/>
          </a:xfrm>
          <a:prstGeom prst="rect">
            <a:avLst/>
          </a:prstGeom>
          <a:solidFill>
            <a:srgbClr val="FFFFFF"/>
          </a:solidFill>
          <a:ln>
            <a:noFill/>
          </a:ln>
        </p:spPr>
        <p:txBody>
          <a:bodyPr lIns="90000" tIns="45000" rIns="90000" bIns="45000"/>
          <a:lstStyle/>
          <a:p>
            <a:pPr algn="r"/>
            <a:r>
              <a:rPr lang="en-GB" sz="900" b="0" strike="noStrike" spc="-1" dirty="0" err="1">
                <a:solidFill>
                  <a:srgbClr val="000000"/>
                </a:solidFill>
                <a:uFill>
                  <a:solidFill>
                    <a:srgbClr val="FFFFFF"/>
                  </a:solidFill>
                </a:uFill>
                <a:latin typeface="Calibri"/>
              </a:rPr>
              <a:t>ist</a:t>
            </a:r>
            <a:r>
              <a:rPr lang="en-GB" sz="900" b="0" strike="noStrike" spc="-1" dirty="0">
                <a:solidFill>
                  <a:srgbClr val="000000"/>
                </a:solidFill>
                <a:uFill>
                  <a:solidFill>
                    <a:srgbClr val="FFFFFF"/>
                  </a:solidFill>
                </a:uFill>
                <a:latin typeface="Calibri"/>
              </a:rPr>
              <a:t> in </a:t>
            </a:r>
            <a:r>
              <a:rPr lang="en-GB" sz="900" b="0" strike="noStrike" spc="-1" dirty="0" err="1">
                <a:solidFill>
                  <a:srgbClr val="000000"/>
                </a:solidFill>
                <a:uFill>
                  <a:solidFill>
                    <a:srgbClr val="FFFFFF"/>
                  </a:solidFill>
                </a:uFill>
                <a:latin typeface="Calibri"/>
              </a:rPr>
              <a:t>Wirklichkeit</a:t>
            </a:r>
            <a:endParaRPr lang="en-GB" sz="900" b="0" strike="noStrike" spc="-1" dirty="0">
              <a:solidFill>
                <a:srgbClr val="000000"/>
              </a:solidFill>
              <a:uFill>
                <a:solidFill>
                  <a:srgbClr val="FFFFFF"/>
                </a:solidFill>
              </a:uFill>
              <a:latin typeface="Arial"/>
            </a:endParaRPr>
          </a:p>
        </p:txBody>
      </p:sp>
      <p:sp>
        <p:nvSpPr>
          <p:cNvPr id="29" name="TextShape 19"/>
          <p:cNvSpPr txBox="1"/>
          <p:nvPr/>
        </p:nvSpPr>
        <p:spPr>
          <a:xfrm>
            <a:off x="4067944" y="2571750"/>
            <a:ext cx="576064" cy="139288"/>
          </a:xfrm>
          <a:prstGeom prst="rect">
            <a:avLst/>
          </a:prstGeom>
          <a:solidFill>
            <a:srgbClr val="FFFFFF"/>
          </a:solidFill>
          <a:ln>
            <a:noFill/>
          </a:ln>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TextShape 1"/>
          <p:cNvSpPr txBox="1"/>
          <p:nvPr/>
        </p:nvSpPr>
        <p:spPr>
          <a:xfrm>
            <a:off x="457200" y="205920"/>
            <a:ext cx="8229240" cy="856800"/>
          </a:xfrm>
          <a:prstGeom prst="rect">
            <a:avLst/>
          </a:prstGeom>
          <a:noFill/>
          <a:ln>
            <a:noFill/>
          </a:ln>
        </p:spPr>
        <p:txBody>
          <a:bodyPr anchor="ctr">
            <a:normAutofit/>
          </a:bodyPr>
          <a:lstStyle/>
          <a:p>
            <a:pPr>
              <a:lnSpc>
                <a:spcPct val="100000"/>
              </a:lnSpc>
            </a:pPr>
            <a:r>
              <a:rPr lang="nl-NL" sz="4400" b="0" strike="noStrike" spc="-1">
                <a:solidFill>
                  <a:srgbClr val="000000"/>
                </a:solidFill>
                <a:uFill>
                  <a:solidFill>
                    <a:srgbClr val="FFFFFF"/>
                  </a:solidFill>
                </a:uFill>
                <a:latin typeface="Calibri"/>
              </a:rPr>
              <a:t>Wenn Sie dies zuhause ansehen ...</a:t>
            </a:r>
          </a:p>
        </p:txBody>
      </p:sp>
      <p:sp>
        <p:nvSpPr>
          <p:cNvPr id="204" name="TextShape 2"/>
          <p:cNvSpPr txBox="1"/>
          <p:nvPr/>
        </p:nvSpPr>
        <p:spPr>
          <a:xfrm>
            <a:off x="504000" y="1213920"/>
            <a:ext cx="8229240" cy="3394080"/>
          </a:xfrm>
          <a:prstGeom prst="rect">
            <a:avLst/>
          </a:prstGeom>
          <a:noFill/>
          <a:ln>
            <a:noFill/>
          </a:ln>
        </p:spPr>
        <p:txBody>
          <a:bodyPr>
            <a:normAutofit/>
          </a:bodyPr>
          <a:lstStyle/>
          <a:p>
            <a:pPr marL="179280" indent="-178920">
              <a:lnSpc>
                <a:spcPct val="100000"/>
              </a:lnSpc>
              <a:spcBef>
                <a:spcPts val="479"/>
              </a:spcBef>
              <a:buClr>
                <a:srgbClr val="000000"/>
              </a:buClr>
              <a:buFont typeface="Arial"/>
              <a:buChar char="•"/>
            </a:pPr>
            <a:r>
              <a:rPr lang="nl-NL" sz="2400" b="0" strike="noStrike" spc="-1" dirty="0" err="1">
                <a:solidFill>
                  <a:srgbClr val="000000"/>
                </a:solidFill>
                <a:uFill>
                  <a:solidFill>
                    <a:srgbClr val="FFFFFF"/>
                  </a:solidFill>
                </a:uFill>
                <a:latin typeface="Calibri"/>
              </a:rPr>
              <a:t>Wenn</a:t>
            </a:r>
            <a:r>
              <a:rPr lang="nl-NL" sz="2400" b="0" strike="noStrike" spc="-1" dirty="0">
                <a:solidFill>
                  <a:srgbClr val="000000"/>
                </a:solidFill>
                <a:uFill>
                  <a:solidFill>
                    <a:srgbClr val="FFFFFF"/>
                  </a:solidFill>
                </a:uFill>
                <a:latin typeface="Calibri"/>
              </a:rPr>
              <a:t> die </a:t>
            </a:r>
            <a:r>
              <a:rPr lang="nl-NL" sz="2400" b="0" strike="noStrike" spc="-1" dirty="0" err="1">
                <a:solidFill>
                  <a:srgbClr val="000000"/>
                </a:solidFill>
                <a:uFill>
                  <a:solidFill>
                    <a:srgbClr val="FFFFFF"/>
                  </a:solidFill>
                </a:uFill>
                <a:latin typeface="Calibri"/>
              </a:rPr>
              <a:t>Präsentation</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durcheinander</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ist</a:t>
            </a:r>
            <a:r>
              <a:rPr lang="nl-NL" sz="2400" b="0" strike="noStrike" spc="-1" dirty="0">
                <a:solidFill>
                  <a:srgbClr val="000000"/>
                </a:solidFill>
                <a:uFill>
                  <a:solidFill>
                    <a:srgbClr val="FFFFFF"/>
                  </a:solidFill>
                </a:uFill>
                <a:latin typeface="Calibri"/>
              </a:rPr>
              <a:t> ...</a:t>
            </a:r>
          </a:p>
          <a:p>
            <a:pPr marL="538163" indent="-323850">
              <a:spcBef>
                <a:spcPts val="1134"/>
              </a:spcBef>
              <a:buClr>
                <a:srgbClr val="000000"/>
              </a:buClr>
              <a:buSzPct val="75000"/>
              <a:buFont typeface="Symbol" charset="2"/>
              <a:buChar char=""/>
              <a:tabLst>
                <a:tab pos="539750" algn="l"/>
              </a:tabLst>
            </a:pPr>
            <a:r>
              <a:rPr lang="nl-NL" sz="2400" b="0" strike="noStrike" spc="-1" dirty="0" err="1">
                <a:solidFill>
                  <a:srgbClr val="000000"/>
                </a:solidFill>
                <a:uFill>
                  <a:solidFill>
                    <a:srgbClr val="FFFFFF"/>
                  </a:solidFill>
                </a:uFill>
                <a:latin typeface="Calibri"/>
              </a:rPr>
              <a:t>Sie</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benötigen</a:t>
            </a:r>
            <a:r>
              <a:rPr lang="nl-NL" sz="2400" b="0" strike="noStrike" spc="-1" dirty="0">
                <a:solidFill>
                  <a:srgbClr val="000000"/>
                </a:solidFill>
                <a:uFill>
                  <a:solidFill>
                    <a:srgbClr val="FFFFFF"/>
                  </a:solidFill>
                </a:uFill>
                <a:latin typeface="Calibri"/>
              </a:rPr>
              <a:t> die </a:t>
            </a:r>
            <a:r>
              <a:rPr lang="nl-NL" sz="2400" b="0" strike="noStrike" spc="-1" dirty="0" err="1">
                <a:solidFill>
                  <a:srgbClr val="000000"/>
                </a:solidFill>
                <a:uFill>
                  <a:solidFill>
                    <a:srgbClr val="FFFFFF"/>
                  </a:solidFill>
                </a:uFill>
                <a:latin typeface="Calibri"/>
              </a:rPr>
              <a:t>Calibri</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Schriftart</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auf</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Ihrem</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Raspberry</a:t>
            </a:r>
            <a:r>
              <a:rPr lang="nl-NL" sz="2400" b="0" strike="noStrike" spc="-1" dirty="0">
                <a:solidFill>
                  <a:srgbClr val="000000"/>
                </a:solidFill>
                <a:uFill>
                  <a:solidFill>
                    <a:srgbClr val="FFFFFF"/>
                  </a:solidFill>
                </a:uFill>
                <a:latin typeface="Calibri"/>
              </a:rPr>
              <a:t> Pi (Standard </a:t>
            </a:r>
            <a:r>
              <a:rPr lang="nl-NL" sz="2400" b="0" strike="noStrike" spc="-1" dirty="0" err="1">
                <a:solidFill>
                  <a:srgbClr val="000000"/>
                </a:solidFill>
                <a:uFill>
                  <a:solidFill>
                    <a:srgbClr val="FFFFFF"/>
                  </a:solidFill>
                </a:uFill>
                <a:latin typeface="Calibri"/>
              </a:rPr>
              <a:t>unter</a:t>
            </a:r>
            <a:r>
              <a:rPr lang="nl-NL" sz="2400" b="0" strike="noStrike" spc="-1" dirty="0">
                <a:solidFill>
                  <a:srgbClr val="000000"/>
                </a:solidFill>
                <a:uFill>
                  <a:solidFill>
                    <a:srgbClr val="FFFFFF"/>
                  </a:solidFill>
                </a:uFill>
                <a:latin typeface="Calibri"/>
              </a:rPr>
              <a:t> Windows, </a:t>
            </a:r>
            <a:r>
              <a:rPr lang="nl-NL" sz="2400" b="0" strike="noStrike" spc="-1" dirty="0" err="1">
                <a:solidFill>
                  <a:srgbClr val="000000"/>
                </a:solidFill>
                <a:uFill>
                  <a:solidFill>
                    <a:srgbClr val="FFFFFF"/>
                  </a:solidFill>
                </a:uFill>
                <a:latin typeface="Calibri"/>
              </a:rPr>
              <a:t>aber</a:t>
            </a:r>
            <a:r>
              <a:rPr lang="nl-NL" sz="2400" b="0" strike="noStrike" spc="-1" dirty="0">
                <a:solidFill>
                  <a:srgbClr val="000000"/>
                </a:solidFill>
                <a:uFill>
                  <a:solidFill>
                    <a:srgbClr val="FFFFFF"/>
                  </a:solidFill>
                </a:uFill>
                <a:latin typeface="Calibri"/>
              </a:rPr>
              <a:t> nicht </a:t>
            </a:r>
            <a:r>
              <a:rPr lang="nl-NL" sz="2400" b="0" strike="noStrike" spc="-1" dirty="0" err="1">
                <a:solidFill>
                  <a:srgbClr val="000000"/>
                </a:solidFill>
                <a:uFill>
                  <a:solidFill>
                    <a:srgbClr val="FFFFFF"/>
                  </a:solidFill>
                </a:uFill>
                <a:latin typeface="Calibri"/>
              </a:rPr>
              <a:t>auf</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Raspberry</a:t>
            </a:r>
            <a:r>
              <a:rPr lang="nl-NL" sz="2400" b="0" strike="noStrike" spc="-1" dirty="0">
                <a:solidFill>
                  <a:srgbClr val="000000"/>
                </a:solidFill>
                <a:uFill>
                  <a:solidFill>
                    <a:srgbClr val="FFFFFF"/>
                  </a:solidFill>
                </a:uFill>
                <a:latin typeface="Calibri"/>
              </a:rPr>
              <a:t> Pi).</a:t>
            </a:r>
          </a:p>
          <a:p>
            <a:pPr marL="538163" indent="-323850">
              <a:spcBef>
                <a:spcPts val="1134"/>
              </a:spcBef>
              <a:buClr>
                <a:srgbClr val="000000"/>
              </a:buClr>
              <a:buSzPct val="75000"/>
              <a:buFont typeface="Symbol" charset="2"/>
              <a:buChar char=""/>
              <a:tabLst>
                <a:tab pos="539750" algn="l"/>
              </a:tabLst>
            </a:pPr>
            <a:r>
              <a:rPr lang="nl-NL" sz="2400" b="0" strike="noStrike" spc="-1" dirty="0" err="1">
                <a:solidFill>
                  <a:srgbClr val="000000"/>
                </a:solidFill>
                <a:uFill>
                  <a:solidFill>
                    <a:srgbClr val="FFFFFF"/>
                  </a:solidFill>
                </a:uFill>
                <a:latin typeface="Calibri"/>
              </a:rPr>
              <a:t>Sehen</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Sie</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sich</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daher</a:t>
            </a:r>
            <a:r>
              <a:rPr lang="nl-NL" sz="2400" b="0" strike="noStrike" spc="-1" dirty="0">
                <a:solidFill>
                  <a:srgbClr val="000000"/>
                </a:solidFill>
                <a:uFill>
                  <a:solidFill>
                    <a:srgbClr val="FFFFFF"/>
                  </a:solidFill>
                </a:uFill>
                <a:latin typeface="Calibri"/>
              </a:rPr>
              <a:t> die .</a:t>
            </a:r>
            <a:r>
              <a:rPr lang="nl-NL" sz="2400" b="0" strike="noStrike" spc="-1" dirty="0" err="1">
                <a:solidFill>
                  <a:srgbClr val="000000"/>
                </a:solidFill>
                <a:uFill>
                  <a:solidFill>
                    <a:srgbClr val="FFFFFF"/>
                  </a:solidFill>
                </a:uFill>
                <a:latin typeface="Calibri"/>
              </a:rPr>
              <a:t>pdf-Version</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an</a:t>
            </a:r>
            <a:r>
              <a:rPr lang="nl-NL" sz="2400" b="0" strike="noStrike" spc="-1" dirty="0">
                <a:solidFill>
                  <a:srgbClr val="000000"/>
                </a:solidFill>
                <a:uFill>
                  <a:solidFill>
                    <a:srgbClr val="FFFFFF"/>
                  </a:solidFill>
                </a:uFill>
                <a:latin typeface="Calibri"/>
              </a:rPr>
              <a:t>, in der die </a:t>
            </a:r>
            <a:r>
              <a:rPr lang="nl-NL" sz="2400" b="0" strike="noStrike" spc="-1" dirty="0" err="1">
                <a:solidFill>
                  <a:srgbClr val="000000"/>
                </a:solidFill>
                <a:uFill>
                  <a:solidFill>
                    <a:srgbClr val="FFFFFF"/>
                  </a:solidFill>
                </a:uFill>
                <a:latin typeface="Calibri"/>
              </a:rPr>
              <a:t>zu</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installierende</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Schriftart</a:t>
            </a:r>
            <a:r>
              <a:rPr lang="nl-NL" sz="2400" b="0" strike="noStrike" spc="-1" dirty="0">
                <a:solidFill>
                  <a:srgbClr val="000000"/>
                </a:solidFill>
                <a:uFill>
                  <a:solidFill>
                    <a:srgbClr val="FFFFFF"/>
                  </a:solidFill>
                </a:uFill>
                <a:latin typeface="Calibri"/>
              </a:rPr>
              <a:t> nicht </a:t>
            </a:r>
            <a:r>
              <a:rPr lang="nl-NL" sz="2400" b="0" strike="noStrike" spc="-1" dirty="0" err="1">
                <a:solidFill>
                  <a:srgbClr val="000000"/>
                </a:solidFill>
                <a:uFill>
                  <a:solidFill>
                    <a:srgbClr val="FFFFFF"/>
                  </a:solidFill>
                </a:uFill>
                <a:latin typeface="Calibri"/>
              </a:rPr>
              <a:t>benötigt</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wird</a:t>
            </a:r>
            <a:r>
              <a:rPr lang="nl-NL" sz="2400" b="0" strike="noStrike" spc="-1" dirty="0">
                <a:solidFill>
                  <a:srgbClr val="000000"/>
                </a:solidFill>
                <a:uFill>
                  <a:solidFill>
                    <a:srgbClr val="FFFFFF"/>
                  </a:solidFill>
                </a:uFill>
                <a:latin typeface="Calibri"/>
              </a:rPr>
              <a:t>.</a:t>
            </a:r>
          </a:p>
          <a:p>
            <a:endParaRPr lang="nl-NL" sz="2000" b="0" strike="noStrike" spc="-1" dirty="0">
              <a:solidFill>
                <a:srgbClr val="000000"/>
              </a:solidFill>
              <a:uFill>
                <a:solidFill>
                  <a:srgbClr val="FFFFFF"/>
                </a:solidFill>
              </a:uFill>
              <a:latin typeface="Calibri"/>
            </a:endParaRPr>
          </a:p>
        </p:txBody>
      </p:sp>
      <p:sp>
        <p:nvSpPr>
          <p:cNvPr id="205" name="TextShape 3"/>
          <p:cNvSpPr txBox="1"/>
          <p:nvPr/>
        </p:nvSpPr>
        <p:spPr>
          <a:xfrm>
            <a:off x="8172360" y="4767120"/>
            <a:ext cx="514080" cy="273600"/>
          </a:xfrm>
          <a:prstGeom prst="rect">
            <a:avLst/>
          </a:prstGeom>
          <a:noFill/>
          <a:ln>
            <a:noFill/>
          </a:ln>
        </p:spPr>
        <p:txBody>
          <a:bodyPr anchor="ctr"/>
          <a:lstStyle/>
          <a:p>
            <a:pPr algn="r">
              <a:lnSpc>
                <a:spcPct val="100000"/>
              </a:lnSpc>
            </a:pPr>
            <a:fld id="{C3F6CD82-16E7-4AFB-B3A5-E7B417911BDB}" type="slidenum">
              <a:rPr lang="en-GB" sz="1200" b="0" strike="noStrike" spc="-1">
                <a:solidFill>
                  <a:srgbClr val="8B8B8B"/>
                </a:solidFill>
                <a:uFill>
                  <a:solidFill>
                    <a:srgbClr val="FFFFFF"/>
                  </a:solidFill>
                </a:uFill>
                <a:latin typeface="Calibri"/>
              </a:rPr>
              <a:pPr algn="r">
                <a:lnSpc>
                  <a:spcPct val="100000"/>
                </a:lnSpc>
              </a:pPr>
              <a:t>3</a:t>
            </a:fld>
            <a:endParaRPr lang="en-GB" sz="1200" b="0" strike="noStrike" spc="-1">
              <a:solidFill>
                <a:srgbClr val="000000"/>
              </a:solidFill>
              <a:uFill>
                <a:solidFill>
                  <a:srgbClr val="FFFFFF"/>
                </a:solidFill>
              </a:uFill>
              <a:latin typeface="Times New Roman"/>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392" name="TextShape 1"/>
          <p:cNvSpPr txBox="1"/>
          <p:nvPr/>
        </p:nvSpPr>
        <p:spPr>
          <a:xfrm>
            <a:off x="457200" y="0"/>
            <a:ext cx="8229240" cy="1131120"/>
          </a:xfrm>
          <a:prstGeom prst="rect">
            <a:avLst/>
          </a:prstGeom>
          <a:noFill/>
          <a:ln>
            <a:noFill/>
          </a:ln>
        </p:spPr>
        <p:txBody>
          <a:bodyPr anchor="ctr">
            <a:normAutofit fontScale="92500" lnSpcReduction="20000"/>
          </a:bodyPr>
          <a:lstStyle/>
          <a:p>
            <a:pPr>
              <a:lnSpc>
                <a:spcPct val="100000"/>
              </a:lnSpc>
            </a:pPr>
            <a:r>
              <a:rPr lang="nl-NL" sz="4400" b="0" strike="noStrike" spc="-1">
                <a:solidFill>
                  <a:srgbClr val="000000"/>
                </a:solidFill>
                <a:uFill>
                  <a:solidFill>
                    <a:srgbClr val="FFFFFF"/>
                  </a:solidFill>
                </a:uFill>
                <a:latin typeface="Calibri"/>
              </a:rPr>
              <a:t>Warum setzt man einen Widerstand in Reihe mit der LED?</a:t>
            </a:r>
          </a:p>
        </p:txBody>
      </p:sp>
      <p:sp>
        <p:nvSpPr>
          <p:cNvPr id="393" name="CustomShape 2"/>
          <p:cNvSpPr/>
          <p:nvPr/>
        </p:nvSpPr>
        <p:spPr>
          <a:xfrm>
            <a:off x="1403640" y="1923840"/>
            <a:ext cx="1346040" cy="1800000"/>
          </a:xfrm>
          <a:prstGeom prst="rect">
            <a:avLst/>
          </a:prstGeom>
          <a:solidFill>
            <a:srgbClr val="00CC66"/>
          </a:solidFill>
          <a:ln w="25560">
            <a:solidFill>
              <a:srgbClr val="3A5F8B"/>
            </a:solidFill>
            <a:round/>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GB" sz="1800" b="0" strike="noStrike" spc="-1">
                <a:solidFill>
                  <a:srgbClr val="FFFFFF"/>
                </a:solidFill>
                <a:uFill>
                  <a:solidFill>
                    <a:srgbClr val="FFFFFF"/>
                  </a:solidFill>
                </a:uFill>
                <a:latin typeface="Calibri"/>
              </a:rPr>
              <a:t>Arduino</a:t>
            </a:r>
            <a:endParaRPr lang="en-GB" sz="1800" b="0" strike="noStrike" spc="-1">
              <a:solidFill>
                <a:srgbClr val="000000"/>
              </a:solidFill>
              <a:uFill>
                <a:solidFill>
                  <a:srgbClr val="FFFFFF"/>
                </a:solidFill>
              </a:uFill>
              <a:latin typeface="Arial"/>
            </a:endParaRPr>
          </a:p>
        </p:txBody>
      </p:sp>
      <p:sp>
        <p:nvSpPr>
          <p:cNvPr id="394" name="CustomShape 3"/>
          <p:cNvSpPr/>
          <p:nvPr/>
        </p:nvSpPr>
        <p:spPr>
          <a:xfrm rot="5400000">
            <a:off x="3492360" y="3651840"/>
            <a:ext cx="431640" cy="143640"/>
          </a:xfrm>
          <a:prstGeom prst="rect">
            <a:avLst/>
          </a:prstGeom>
          <a:solidFill>
            <a:srgbClr val="FF0000"/>
          </a:solidFill>
          <a:ln w="25560">
            <a:solidFill>
              <a:srgbClr val="3A5F8B"/>
            </a:solidFill>
            <a:round/>
          </a:ln>
        </p:spPr>
        <p:style>
          <a:lnRef idx="0">
            <a:scrgbClr r="0" g="0" b="0"/>
          </a:lnRef>
          <a:fillRef idx="0">
            <a:scrgbClr r="0" g="0" b="0"/>
          </a:fillRef>
          <a:effectRef idx="0">
            <a:scrgbClr r="0" g="0" b="0"/>
          </a:effectRef>
          <a:fontRef idx="minor"/>
        </p:style>
      </p:sp>
      <p:sp>
        <p:nvSpPr>
          <p:cNvPr id="395" name="Line 4"/>
          <p:cNvSpPr/>
          <p:nvPr/>
        </p:nvSpPr>
        <p:spPr>
          <a:xfrm>
            <a:off x="611280" y="4155840"/>
            <a:ext cx="4752720" cy="360"/>
          </a:xfrm>
          <a:prstGeom prst="line">
            <a:avLst/>
          </a:prstGeom>
          <a:ln w="38160">
            <a:solidFill>
              <a:srgbClr val="4A7EBB"/>
            </a:solidFill>
            <a:round/>
          </a:ln>
        </p:spPr>
        <p:style>
          <a:lnRef idx="0">
            <a:scrgbClr r="0" g="0" b="0"/>
          </a:lnRef>
          <a:fillRef idx="0">
            <a:scrgbClr r="0" g="0" b="0"/>
          </a:fillRef>
          <a:effectRef idx="0">
            <a:scrgbClr r="0" g="0" b="0"/>
          </a:effectRef>
          <a:fontRef idx="minor"/>
        </p:style>
      </p:sp>
      <p:sp>
        <p:nvSpPr>
          <p:cNvPr id="396" name="Line 5"/>
          <p:cNvSpPr/>
          <p:nvPr/>
        </p:nvSpPr>
        <p:spPr>
          <a:xfrm>
            <a:off x="611280" y="1707480"/>
            <a:ext cx="4680720" cy="360"/>
          </a:xfrm>
          <a:prstGeom prst="line">
            <a:avLst/>
          </a:prstGeom>
          <a:ln w="38160">
            <a:solidFill>
              <a:srgbClr val="4A7EBB"/>
            </a:solidFill>
            <a:round/>
          </a:ln>
        </p:spPr>
        <p:style>
          <a:lnRef idx="0">
            <a:scrgbClr r="0" g="0" b="0"/>
          </a:lnRef>
          <a:fillRef idx="0">
            <a:scrgbClr r="0" g="0" b="0"/>
          </a:fillRef>
          <a:effectRef idx="0">
            <a:scrgbClr r="0" g="0" b="0"/>
          </a:effectRef>
          <a:fontRef idx="minor"/>
        </p:style>
      </p:sp>
      <p:sp>
        <p:nvSpPr>
          <p:cNvPr id="397" name="CustomShape 6"/>
          <p:cNvSpPr/>
          <p:nvPr/>
        </p:nvSpPr>
        <p:spPr>
          <a:xfrm>
            <a:off x="5442480" y="1563480"/>
            <a:ext cx="83016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GB" sz="1800" b="0" strike="noStrike" spc="-1">
                <a:solidFill>
                  <a:srgbClr val="000000"/>
                </a:solidFill>
                <a:uFill>
                  <a:solidFill>
                    <a:srgbClr val="FFFFFF"/>
                  </a:solidFill>
                </a:uFill>
                <a:latin typeface="Calibri"/>
              </a:rPr>
              <a:t>+5 Volt</a:t>
            </a:r>
            <a:endParaRPr lang="en-GB" sz="1800" b="0" strike="noStrike" spc="-1">
              <a:solidFill>
                <a:srgbClr val="000000"/>
              </a:solidFill>
              <a:uFill>
                <a:solidFill>
                  <a:srgbClr val="FFFFFF"/>
                </a:solidFill>
              </a:uFill>
              <a:latin typeface="Arial"/>
            </a:endParaRPr>
          </a:p>
        </p:txBody>
      </p:sp>
      <p:sp>
        <p:nvSpPr>
          <p:cNvPr id="398" name="CustomShape 7"/>
          <p:cNvSpPr/>
          <p:nvPr/>
        </p:nvSpPr>
        <p:spPr>
          <a:xfrm>
            <a:off x="5440136" y="4155926"/>
            <a:ext cx="71604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GB" sz="1800" b="0" strike="noStrike" spc="-1" dirty="0">
                <a:solidFill>
                  <a:srgbClr val="000000"/>
                </a:solidFill>
                <a:uFill>
                  <a:solidFill>
                    <a:srgbClr val="FFFFFF"/>
                  </a:solidFill>
                </a:uFill>
                <a:latin typeface="Calibri"/>
              </a:rPr>
              <a:t>0 Volt</a:t>
            </a:r>
            <a:endParaRPr lang="en-GB" sz="1800" b="0" strike="noStrike" spc="-1" dirty="0">
              <a:solidFill>
                <a:srgbClr val="000000"/>
              </a:solidFill>
              <a:uFill>
                <a:solidFill>
                  <a:srgbClr val="FFFFFF"/>
                </a:solidFill>
              </a:uFill>
              <a:latin typeface="Arial"/>
            </a:endParaRPr>
          </a:p>
        </p:txBody>
      </p:sp>
      <p:sp>
        <p:nvSpPr>
          <p:cNvPr id="399" name="CustomShape 8"/>
          <p:cNvSpPr/>
          <p:nvPr/>
        </p:nvSpPr>
        <p:spPr>
          <a:xfrm rot="16200000" flipH="1">
            <a:off x="2485440" y="1851120"/>
            <a:ext cx="566280" cy="1882800"/>
          </a:xfrm>
          <a:prstGeom prst="bentConnector3">
            <a:avLst>
              <a:gd name="adj1" fmla="val 20460"/>
            </a:avLst>
          </a:prstGeom>
          <a:noFill/>
          <a:ln w="25560">
            <a:solidFill>
              <a:srgbClr val="4A7EBB"/>
            </a:solidFill>
            <a:round/>
          </a:ln>
        </p:spPr>
        <p:style>
          <a:lnRef idx="0">
            <a:scrgbClr r="0" g="0" b="0"/>
          </a:lnRef>
          <a:fillRef idx="0">
            <a:scrgbClr r="0" g="0" b="0"/>
          </a:fillRef>
          <a:effectRef idx="0">
            <a:scrgbClr r="0" g="0" b="0"/>
          </a:effectRef>
          <a:fontRef idx="minor"/>
        </p:style>
      </p:sp>
      <p:sp>
        <p:nvSpPr>
          <p:cNvPr id="400" name="Line 9"/>
          <p:cNvSpPr/>
          <p:nvPr/>
        </p:nvSpPr>
        <p:spPr>
          <a:xfrm flipV="1">
            <a:off x="3707640" y="3291480"/>
            <a:ext cx="360" cy="216360"/>
          </a:xfrm>
          <a:prstGeom prst="line">
            <a:avLst/>
          </a:prstGeom>
          <a:ln w="25560">
            <a:solidFill>
              <a:srgbClr val="4A7EBB"/>
            </a:solidFill>
            <a:round/>
          </a:ln>
        </p:spPr>
        <p:style>
          <a:lnRef idx="0">
            <a:scrgbClr r="0" g="0" b="0"/>
          </a:lnRef>
          <a:fillRef idx="0">
            <a:scrgbClr r="0" g="0" b="0"/>
          </a:fillRef>
          <a:effectRef idx="0">
            <a:scrgbClr r="0" g="0" b="0"/>
          </a:effectRef>
          <a:fontRef idx="minor"/>
        </p:style>
      </p:sp>
      <p:sp>
        <p:nvSpPr>
          <p:cNvPr id="401" name="Line 10"/>
          <p:cNvSpPr/>
          <p:nvPr/>
        </p:nvSpPr>
        <p:spPr>
          <a:xfrm>
            <a:off x="3707640" y="3939840"/>
            <a:ext cx="360" cy="216000"/>
          </a:xfrm>
          <a:prstGeom prst="line">
            <a:avLst/>
          </a:prstGeom>
          <a:ln w="25560">
            <a:solidFill>
              <a:srgbClr val="4A7EBB"/>
            </a:solidFill>
            <a:round/>
          </a:ln>
        </p:spPr>
        <p:style>
          <a:lnRef idx="0">
            <a:scrgbClr r="0" g="0" b="0"/>
          </a:lnRef>
          <a:fillRef idx="0">
            <a:scrgbClr r="0" g="0" b="0"/>
          </a:fillRef>
          <a:effectRef idx="0">
            <a:scrgbClr r="0" g="0" b="0"/>
          </a:effectRef>
          <a:fontRef idx="minor"/>
        </p:style>
      </p:sp>
      <p:sp>
        <p:nvSpPr>
          <p:cNvPr id="402" name="CustomShape 11"/>
          <p:cNvSpPr/>
          <p:nvPr/>
        </p:nvSpPr>
        <p:spPr>
          <a:xfrm>
            <a:off x="3852000" y="3435840"/>
            <a:ext cx="244800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GB" sz="1800" b="0" strike="noStrike" spc="-1">
                <a:solidFill>
                  <a:srgbClr val="000000"/>
                </a:solidFill>
                <a:uFill>
                  <a:solidFill>
                    <a:srgbClr val="FFFFFF"/>
                  </a:solidFill>
                </a:uFill>
                <a:latin typeface="Calibri"/>
              </a:rPr>
              <a:t>180 Ohm Widerstand (die dicken in der Box)</a:t>
            </a:r>
            <a:endParaRPr lang="en-GB" sz="1800" b="0" strike="noStrike" spc="-1">
              <a:solidFill>
                <a:srgbClr val="000000"/>
              </a:solidFill>
              <a:uFill>
                <a:solidFill>
                  <a:srgbClr val="FFFFFF"/>
                </a:solidFill>
              </a:uFill>
              <a:latin typeface="Arial"/>
            </a:endParaRPr>
          </a:p>
        </p:txBody>
      </p:sp>
      <p:sp>
        <p:nvSpPr>
          <p:cNvPr id="403" name="CustomShape 12"/>
          <p:cNvSpPr/>
          <p:nvPr/>
        </p:nvSpPr>
        <p:spPr>
          <a:xfrm>
            <a:off x="1575360" y="2139840"/>
            <a:ext cx="764392" cy="359902"/>
          </a:xfrm>
          <a:prstGeom prst="rect">
            <a:avLst/>
          </a:prstGeom>
          <a:solidFill>
            <a:srgbClr val="FFFF00"/>
          </a:solidFill>
          <a:ln w="19080">
            <a:solidFill>
              <a:srgbClr val="000000"/>
            </a:solidFill>
            <a:round/>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GB" sz="900" b="0" strike="noStrike" spc="-1" dirty="0" err="1">
                <a:solidFill>
                  <a:srgbClr val="000000"/>
                </a:solidFill>
                <a:uFill>
                  <a:solidFill>
                    <a:srgbClr val="FFFFFF"/>
                  </a:solidFill>
                </a:uFill>
                <a:latin typeface="Calibri"/>
              </a:rPr>
              <a:t>Digitaler</a:t>
            </a:r>
            <a:r>
              <a:rPr lang="en-GB" sz="900" b="0" strike="noStrike" spc="-1" dirty="0">
                <a:solidFill>
                  <a:srgbClr val="000000"/>
                </a:solidFill>
                <a:uFill>
                  <a:solidFill>
                    <a:srgbClr val="FFFFFF"/>
                  </a:solidFill>
                </a:uFill>
                <a:latin typeface="Calibri"/>
              </a:rPr>
              <a:t> </a:t>
            </a:r>
            <a:r>
              <a:rPr lang="en-GB" sz="900" b="0" strike="noStrike" spc="-1" dirty="0" err="1">
                <a:solidFill>
                  <a:srgbClr val="000000"/>
                </a:solidFill>
                <a:uFill>
                  <a:solidFill>
                    <a:srgbClr val="FFFFFF"/>
                  </a:solidFill>
                </a:uFill>
                <a:latin typeface="Calibri"/>
              </a:rPr>
              <a:t>Ausgang</a:t>
            </a:r>
            <a:endParaRPr lang="en-GB" sz="900" b="0" strike="noStrike" spc="-1" dirty="0">
              <a:solidFill>
                <a:srgbClr val="000000"/>
              </a:solidFill>
              <a:uFill>
                <a:solidFill>
                  <a:srgbClr val="FFFFFF"/>
                </a:solidFill>
              </a:uFill>
              <a:latin typeface="Arial"/>
            </a:endParaRPr>
          </a:p>
        </p:txBody>
      </p:sp>
      <p:sp>
        <p:nvSpPr>
          <p:cNvPr id="404" name="CustomShape 13"/>
          <p:cNvSpPr/>
          <p:nvPr/>
        </p:nvSpPr>
        <p:spPr>
          <a:xfrm>
            <a:off x="6516360" y="2139840"/>
            <a:ext cx="2520000" cy="1728000"/>
          </a:xfrm>
          <a:prstGeom prst="borderCallout1">
            <a:avLst>
              <a:gd name="adj1" fmla="val 35673"/>
              <a:gd name="adj2" fmla="val -2454"/>
              <a:gd name="adj3" fmla="val 79243"/>
              <a:gd name="adj4" fmla="val -104785"/>
            </a:avLst>
          </a:prstGeom>
          <a:solidFill>
            <a:srgbClr val="4F81BD"/>
          </a:solidFill>
          <a:ln w="25560">
            <a:solidFill>
              <a:srgbClr val="3A5F8B"/>
            </a:solidFill>
            <a:round/>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GB" sz="1600" b="0" strike="noStrike" spc="-1">
                <a:solidFill>
                  <a:srgbClr val="FFFFFF"/>
                </a:solidFill>
                <a:uFill>
                  <a:solidFill>
                    <a:srgbClr val="FFFFFF"/>
                  </a:solidFill>
                </a:uFill>
                <a:latin typeface="Calibri"/>
              </a:rPr>
              <a:t>Dieser Widerstand dient zur Begrenzung des Stroms durch die Diode</a:t>
            </a:r>
            <a:endParaRPr lang="en-GB" sz="1600" b="0" strike="noStrike" spc="-1">
              <a:solidFill>
                <a:srgbClr val="000000"/>
              </a:solidFill>
              <a:uFill>
                <a:solidFill>
                  <a:srgbClr val="FFFFFF"/>
                </a:solidFill>
              </a:uFill>
              <a:latin typeface="Arial"/>
            </a:endParaRPr>
          </a:p>
          <a:p>
            <a:pPr algn="ctr">
              <a:lnSpc>
                <a:spcPct val="100000"/>
              </a:lnSpc>
            </a:pPr>
            <a:r>
              <a:rPr lang="en-GB" sz="1600" b="0" strike="noStrike" spc="-1">
                <a:solidFill>
                  <a:srgbClr val="FFFFFF"/>
                </a:solidFill>
                <a:uFill>
                  <a:solidFill>
                    <a:srgbClr val="FFFFFF"/>
                  </a:solidFill>
                </a:uFill>
                <a:latin typeface="Calibri"/>
              </a:rPr>
              <a:t>(Sie werden die LED und / oder den Arduino sonst sprengen)</a:t>
            </a:r>
            <a:endParaRPr lang="en-GB" sz="1600" b="0" strike="noStrike" spc="-1">
              <a:solidFill>
                <a:srgbClr val="000000"/>
              </a:solidFill>
              <a:uFill>
                <a:solidFill>
                  <a:srgbClr val="FFFFFF"/>
                </a:solidFill>
              </a:uFill>
              <a:latin typeface="Arial"/>
            </a:endParaRPr>
          </a:p>
        </p:txBody>
      </p:sp>
      <p:sp>
        <p:nvSpPr>
          <p:cNvPr id="405" name="TextShape 14"/>
          <p:cNvSpPr txBox="1"/>
          <p:nvPr/>
        </p:nvSpPr>
        <p:spPr>
          <a:xfrm>
            <a:off x="8172360" y="4767120"/>
            <a:ext cx="514080" cy="273600"/>
          </a:xfrm>
          <a:prstGeom prst="rect">
            <a:avLst/>
          </a:prstGeom>
          <a:noFill/>
          <a:ln>
            <a:noFill/>
          </a:ln>
        </p:spPr>
        <p:txBody>
          <a:bodyPr anchor="ctr"/>
          <a:lstStyle/>
          <a:p>
            <a:pPr algn="r">
              <a:lnSpc>
                <a:spcPct val="100000"/>
              </a:lnSpc>
            </a:pPr>
            <a:fld id="{BC35C15C-D8BF-4CCE-9F57-68707EF1EB47}" type="slidenum">
              <a:rPr lang="en-GB" sz="1200" b="0" strike="noStrike" spc="-1">
                <a:solidFill>
                  <a:srgbClr val="8B8B8B"/>
                </a:solidFill>
                <a:uFill>
                  <a:solidFill>
                    <a:srgbClr val="FFFFFF"/>
                  </a:solidFill>
                </a:uFill>
                <a:latin typeface="Calibri"/>
              </a:rPr>
              <a:pPr algn="r">
                <a:lnSpc>
                  <a:spcPct val="100000"/>
                </a:lnSpc>
              </a:pPr>
              <a:t>30</a:t>
            </a:fld>
            <a:endParaRPr lang="en-GB" sz="1200" b="0" strike="noStrike" spc="-1">
              <a:solidFill>
                <a:srgbClr val="000000"/>
              </a:solidFill>
              <a:uFill>
                <a:solidFill>
                  <a:srgbClr val="FFFFFF"/>
                </a:solidFill>
              </a:uFill>
              <a:latin typeface="Times New Roman"/>
            </a:endParaRPr>
          </a:p>
        </p:txBody>
      </p:sp>
      <p:sp>
        <p:nvSpPr>
          <p:cNvPr id="406" name="CustomShape 15"/>
          <p:cNvSpPr/>
          <p:nvPr/>
        </p:nvSpPr>
        <p:spPr>
          <a:xfrm rot="10800000">
            <a:off x="3601645" y="3075806"/>
            <a:ext cx="215640" cy="215640"/>
          </a:xfrm>
          <a:prstGeom prst="triangle">
            <a:avLst>
              <a:gd name="adj" fmla="val 50000"/>
            </a:avLst>
          </a:prstGeom>
          <a:solidFill>
            <a:srgbClr val="FF0000"/>
          </a:solidFill>
          <a:ln w="25560">
            <a:solidFill>
              <a:srgbClr val="3A5F8B"/>
            </a:solidFill>
            <a:round/>
          </a:ln>
        </p:spPr>
        <p:style>
          <a:lnRef idx="0">
            <a:scrgbClr r="0" g="0" b="0"/>
          </a:lnRef>
          <a:fillRef idx="0">
            <a:scrgbClr r="0" g="0" b="0"/>
          </a:fillRef>
          <a:effectRef idx="0">
            <a:scrgbClr r="0" g="0" b="0"/>
          </a:effectRef>
          <a:fontRef idx="minor"/>
        </p:style>
      </p:sp>
      <p:sp>
        <p:nvSpPr>
          <p:cNvPr id="407" name="Line 16"/>
          <p:cNvSpPr/>
          <p:nvPr/>
        </p:nvSpPr>
        <p:spPr>
          <a:xfrm>
            <a:off x="3602520" y="3291480"/>
            <a:ext cx="216000" cy="360"/>
          </a:xfrm>
          <a:prstGeom prst="line">
            <a:avLst/>
          </a:prstGeom>
          <a:ln w="25560">
            <a:solidFill>
              <a:srgbClr val="4A7EBB"/>
            </a:solidFill>
            <a:round/>
          </a:ln>
        </p:spPr>
        <p:style>
          <a:lnRef idx="0">
            <a:scrgbClr r="0" g="0" b="0"/>
          </a:lnRef>
          <a:fillRef idx="0">
            <a:scrgbClr r="0" g="0" b="0"/>
          </a:fillRef>
          <a:effectRef idx="0">
            <a:scrgbClr r="0" g="0" b="0"/>
          </a:effectRef>
          <a:fontRef idx="minor"/>
        </p:style>
      </p:sp>
      <p:sp>
        <p:nvSpPr>
          <p:cNvPr id="408" name="CustomShape 17"/>
          <p:cNvSpPr/>
          <p:nvPr/>
        </p:nvSpPr>
        <p:spPr>
          <a:xfrm rot="10800000" flipV="1">
            <a:off x="2051721" y="1707654"/>
            <a:ext cx="262440" cy="215640"/>
          </a:xfrm>
          <a:prstGeom prst="bentConnector2">
            <a:avLst/>
          </a:prstGeom>
          <a:noFill/>
          <a:ln w="25560">
            <a:solidFill>
              <a:srgbClr val="4A7EBB"/>
            </a:solidFill>
            <a:round/>
          </a:ln>
        </p:spPr>
        <p:style>
          <a:lnRef idx="0">
            <a:scrgbClr r="0" g="0" b="0"/>
          </a:lnRef>
          <a:fillRef idx="0">
            <a:scrgbClr r="0" g="0" b="0"/>
          </a:fillRef>
          <a:effectRef idx="0">
            <a:scrgbClr r="0" g="0" b="0"/>
          </a:effectRef>
          <a:fontRef idx="minor"/>
        </p:style>
      </p:sp>
      <p:sp>
        <p:nvSpPr>
          <p:cNvPr id="409" name="CustomShape 18"/>
          <p:cNvSpPr/>
          <p:nvPr/>
        </p:nvSpPr>
        <p:spPr>
          <a:xfrm rot="16200000" flipV="1">
            <a:off x="1884240" y="3909600"/>
            <a:ext cx="431640" cy="46440"/>
          </a:xfrm>
          <a:prstGeom prst="bentConnector3">
            <a:avLst>
              <a:gd name="adj1" fmla="val 2306"/>
            </a:avLst>
          </a:prstGeom>
          <a:noFill/>
          <a:ln w="25560">
            <a:solidFill>
              <a:srgbClr val="4A7EBB"/>
            </a:solidFill>
            <a:round/>
          </a:ln>
        </p:spPr>
        <p:style>
          <a:lnRef idx="0">
            <a:scrgbClr r="0" g="0" b="0"/>
          </a:lnRef>
          <a:fillRef idx="0">
            <a:scrgbClr r="0" g="0" b="0"/>
          </a:fillRef>
          <a:effectRef idx="0">
            <a:scrgbClr r="0" g="0" b="0"/>
          </a:effectRef>
          <a:fontRef idx="minor"/>
        </p:style>
      </p:sp>
      <p:sp>
        <p:nvSpPr>
          <p:cNvPr id="410" name="CustomShape 19"/>
          <p:cNvSpPr/>
          <p:nvPr/>
        </p:nvSpPr>
        <p:spPr>
          <a:xfrm>
            <a:off x="3852000" y="3147840"/>
            <a:ext cx="143640" cy="71640"/>
          </a:xfrm>
          <a:custGeom>
            <a:avLst/>
            <a:gdLst/>
            <a:ahLst/>
            <a:cxnLst/>
            <a:rect l="l" t="t" r="r" b="b"/>
            <a:pathLst>
              <a:path w="21600" h="21600">
                <a:moveTo>
                  <a:pt x="0" y="0"/>
                </a:moveTo>
                <a:lnTo>
                  <a:pt x="21600" y="21600"/>
                </a:lnTo>
              </a:path>
            </a:pathLst>
          </a:custGeom>
          <a:noFill/>
          <a:ln w="19080">
            <a:solidFill>
              <a:srgbClr val="4A7EBB"/>
            </a:solidFill>
            <a:round/>
            <a:tailEnd type="triangle" w="med" len="med"/>
          </a:ln>
        </p:spPr>
        <p:style>
          <a:lnRef idx="0">
            <a:scrgbClr r="0" g="0" b="0"/>
          </a:lnRef>
          <a:fillRef idx="0">
            <a:scrgbClr r="0" g="0" b="0"/>
          </a:fillRef>
          <a:effectRef idx="0">
            <a:scrgbClr r="0" g="0" b="0"/>
          </a:effectRef>
          <a:fontRef idx="minor"/>
        </p:style>
      </p:sp>
      <p:sp>
        <p:nvSpPr>
          <p:cNvPr id="411" name="CustomShape 20"/>
          <p:cNvSpPr/>
          <p:nvPr/>
        </p:nvSpPr>
        <p:spPr>
          <a:xfrm>
            <a:off x="3780000" y="3219840"/>
            <a:ext cx="143640" cy="71640"/>
          </a:xfrm>
          <a:custGeom>
            <a:avLst/>
            <a:gdLst/>
            <a:ahLst/>
            <a:cxnLst/>
            <a:rect l="l" t="t" r="r" b="b"/>
            <a:pathLst>
              <a:path w="21600" h="21600">
                <a:moveTo>
                  <a:pt x="0" y="0"/>
                </a:moveTo>
                <a:lnTo>
                  <a:pt x="21600" y="21600"/>
                </a:lnTo>
              </a:path>
            </a:pathLst>
          </a:custGeom>
          <a:noFill/>
          <a:ln w="19080">
            <a:solidFill>
              <a:srgbClr val="4A7EBB"/>
            </a:solidFill>
            <a:round/>
            <a:tailEnd type="triangle" w="med" len="med"/>
          </a:ln>
        </p:spPr>
        <p:style>
          <a:lnRef idx="0">
            <a:scrgbClr r="0" g="0" b="0"/>
          </a:lnRef>
          <a:fillRef idx="0">
            <a:scrgbClr r="0" g="0" b="0"/>
          </a:fillRef>
          <a:effectRef idx="0">
            <a:scrgbClr r="0" g="0" b="0"/>
          </a:effectRef>
          <a:fontRef idx="minor"/>
        </p:style>
      </p:sp>
      <p:sp>
        <p:nvSpPr>
          <p:cNvPr id="412" name="CustomShape 21"/>
          <p:cNvSpPr/>
          <p:nvPr/>
        </p:nvSpPr>
        <p:spPr>
          <a:xfrm>
            <a:off x="4788000" y="2139840"/>
            <a:ext cx="1079640" cy="431640"/>
          </a:xfrm>
          <a:prstGeom prst="borderCallout1">
            <a:avLst>
              <a:gd name="adj1" fmla="val 7727"/>
              <a:gd name="adj2" fmla="val -3732"/>
              <a:gd name="adj3" fmla="val 199596"/>
              <a:gd name="adj4" fmla="val -85792"/>
            </a:avLst>
          </a:prstGeom>
          <a:solidFill>
            <a:srgbClr val="4F81BD"/>
          </a:solidFill>
          <a:ln w="25560">
            <a:solidFill>
              <a:srgbClr val="3A5F8B"/>
            </a:solidFill>
            <a:round/>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GB" sz="1800" b="0" strike="noStrike" spc="-1">
                <a:solidFill>
                  <a:srgbClr val="FFFFFF"/>
                </a:solidFill>
                <a:uFill>
                  <a:solidFill>
                    <a:srgbClr val="FFFFFF"/>
                  </a:solidFill>
                </a:uFill>
                <a:latin typeface="Calibri"/>
              </a:rPr>
              <a:t>Die LED</a:t>
            </a:r>
            <a:endParaRPr lang="en-GB" sz="1800" b="0" strike="noStrike" spc="-1">
              <a:solidFill>
                <a:srgbClr val="000000"/>
              </a:solidFill>
              <a:uFill>
                <a:solidFill>
                  <a:srgbClr val="FFFFFF"/>
                </a:solidFill>
              </a:uFill>
              <a:latin typeface="Arial"/>
            </a:endParaRPr>
          </a:p>
        </p:txBody>
      </p:sp>
      <p:sp>
        <p:nvSpPr>
          <p:cNvPr id="413" name="CustomShape 22"/>
          <p:cNvSpPr/>
          <p:nvPr/>
        </p:nvSpPr>
        <p:spPr>
          <a:xfrm>
            <a:off x="3420000" y="2778480"/>
            <a:ext cx="503640" cy="364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GB" sz="1800" b="0" strike="noStrike" spc="-1">
                <a:solidFill>
                  <a:srgbClr val="000000"/>
                </a:solidFill>
                <a:uFill>
                  <a:solidFill>
                    <a:srgbClr val="FFFFFF"/>
                  </a:solidFill>
                </a:uFill>
                <a:latin typeface="Calibri"/>
              </a:rPr>
              <a:t>+</a:t>
            </a:r>
            <a:endParaRPr lang="en-GB" sz="1800" b="0" strike="noStrike" spc="-1">
              <a:solidFill>
                <a:srgbClr val="000000"/>
              </a:solidFill>
              <a:uFill>
                <a:solidFill>
                  <a:srgbClr val="FFFFFF"/>
                </a:solidFill>
              </a:uFill>
              <a:latin typeface="Arial"/>
            </a:endParaRPr>
          </a:p>
        </p:txBody>
      </p:sp>
      <p:sp>
        <p:nvSpPr>
          <p:cNvPr id="414" name="CustomShape 23"/>
          <p:cNvSpPr/>
          <p:nvPr/>
        </p:nvSpPr>
        <p:spPr>
          <a:xfrm>
            <a:off x="3420000" y="3147840"/>
            <a:ext cx="503640" cy="364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GB" sz="1800" b="0" strike="noStrike" spc="-1">
                <a:solidFill>
                  <a:srgbClr val="000000"/>
                </a:solidFill>
                <a:uFill>
                  <a:solidFill>
                    <a:srgbClr val="FFFFFF"/>
                  </a:solidFill>
                </a:uFill>
                <a:latin typeface="Calibri"/>
              </a:rPr>
              <a:t>-</a:t>
            </a:r>
            <a:endParaRPr lang="en-GB" sz="1800" b="0" strike="noStrike" spc="-1">
              <a:solidFill>
                <a:srgbClr val="000000"/>
              </a:solidFill>
              <a:uFill>
                <a:solidFill>
                  <a:srgbClr val="FFFFFF"/>
                </a:solidFill>
              </a:uFill>
              <a:latin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415" name="TextShape 1"/>
          <p:cNvSpPr txBox="1"/>
          <p:nvPr/>
        </p:nvSpPr>
        <p:spPr>
          <a:xfrm>
            <a:off x="457200" y="0"/>
            <a:ext cx="8229240" cy="1062720"/>
          </a:xfrm>
          <a:prstGeom prst="rect">
            <a:avLst/>
          </a:prstGeom>
          <a:noFill/>
          <a:ln>
            <a:noFill/>
          </a:ln>
        </p:spPr>
        <p:txBody>
          <a:bodyPr anchor="ctr">
            <a:normAutofit fontScale="85000" lnSpcReduction="20000"/>
          </a:bodyPr>
          <a:lstStyle/>
          <a:p>
            <a:pPr>
              <a:lnSpc>
                <a:spcPct val="100000"/>
              </a:lnSpc>
            </a:pPr>
            <a:r>
              <a:rPr lang="nl-NL" sz="4400" b="0" strike="noStrike" spc="-1">
                <a:solidFill>
                  <a:srgbClr val="000000"/>
                </a:solidFill>
                <a:uFill>
                  <a:solidFill>
                    <a:srgbClr val="FFFFFF"/>
                  </a:solidFill>
                </a:uFill>
                <a:latin typeface="Calibri"/>
              </a:rPr>
              <a:t>Was benötigt Arduino an einem digitalen Eingangspin?</a:t>
            </a:r>
          </a:p>
        </p:txBody>
      </p:sp>
      <p:sp>
        <p:nvSpPr>
          <p:cNvPr id="416" name="TextShape 2"/>
          <p:cNvSpPr txBox="1"/>
          <p:nvPr/>
        </p:nvSpPr>
        <p:spPr>
          <a:xfrm>
            <a:off x="457200" y="1200240"/>
            <a:ext cx="8229240" cy="3394080"/>
          </a:xfrm>
          <a:prstGeom prst="rect">
            <a:avLst/>
          </a:prstGeom>
          <a:noFill/>
          <a:ln>
            <a:noFill/>
          </a:ln>
        </p:spPr>
        <p:txBody>
          <a:bodyPr/>
          <a:lstStyle/>
          <a:p>
            <a:pPr marL="179280" indent="-178920">
              <a:lnSpc>
                <a:spcPct val="100000"/>
              </a:lnSpc>
              <a:spcBef>
                <a:spcPts val="600"/>
              </a:spcBef>
              <a:buClr>
                <a:srgbClr val="000000"/>
              </a:buClr>
              <a:buFont typeface="Arial"/>
              <a:buChar char="•"/>
            </a:pPr>
            <a:r>
              <a:rPr lang="nl-NL" sz="2200" b="0" strike="noStrike" spc="-1" dirty="0" err="1">
                <a:solidFill>
                  <a:srgbClr val="000000"/>
                </a:solidFill>
                <a:uFill>
                  <a:solidFill>
                    <a:srgbClr val="FFFFFF"/>
                  </a:solidFill>
                </a:uFill>
                <a:latin typeface="Calibri"/>
              </a:rPr>
              <a:t>Ein</a:t>
            </a:r>
            <a:r>
              <a:rPr lang="nl-NL" sz="2200" b="0" strike="noStrike" spc="-1" dirty="0">
                <a:solidFill>
                  <a:srgbClr val="000000"/>
                </a:solidFill>
                <a:uFill>
                  <a:solidFill>
                    <a:srgbClr val="FFFFFF"/>
                  </a:solidFill>
                </a:uFill>
                <a:latin typeface="Calibri"/>
              </a:rPr>
              <a:t> </a:t>
            </a:r>
            <a:r>
              <a:rPr lang="nl-NL" sz="2200" b="0" strike="noStrike" spc="-1" dirty="0" err="1">
                <a:solidFill>
                  <a:srgbClr val="000000"/>
                </a:solidFill>
                <a:uFill>
                  <a:solidFill>
                    <a:srgbClr val="FFFFFF"/>
                  </a:solidFill>
                </a:uFill>
                <a:latin typeface="Calibri"/>
              </a:rPr>
              <a:t>digitaler</a:t>
            </a:r>
            <a:r>
              <a:rPr lang="nl-NL" sz="2200" b="0" strike="noStrike" spc="-1" dirty="0">
                <a:solidFill>
                  <a:srgbClr val="000000"/>
                </a:solidFill>
                <a:uFill>
                  <a:solidFill>
                    <a:srgbClr val="FFFFFF"/>
                  </a:solidFill>
                </a:uFill>
                <a:latin typeface="Calibri"/>
              </a:rPr>
              <a:t> </a:t>
            </a:r>
            <a:r>
              <a:rPr lang="nl-NL" sz="2200" b="0" strike="noStrike" spc="-1" dirty="0" err="1">
                <a:solidFill>
                  <a:srgbClr val="000000"/>
                </a:solidFill>
                <a:uFill>
                  <a:solidFill>
                    <a:srgbClr val="FFFFFF"/>
                  </a:solidFill>
                </a:uFill>
                <a:latin typeface="Calibri"/>
              </a:rPr>
              <a:t>Eingang</a:t>
            </a:r>
            <a:r>
              <a:rPr lang="nl-NL" sz="2200" b="0" strike="noStrike" spc="-1" dirty="0">
                <a:solidFill>
                  <a:srgbClr val="000000"/>
                </a:solidFill>
                <a:uFill>
                  <a:solidFill>
                    <a:srgbClr val="FFFFFF"/>
                  </a:solidFill>
                </a:uFill>
                <a:latin typeface="Calibri"/>
              </a:rPr>
              <a:t> Pin </a:t>
            </a:r>
            <a:r>
              <a:rPr lang="nl-NL" sz="2200" b="0" strike="noStrike" spc="-1" dirty="0" err="1">
                <a:solidFill>
                  <a:srgbClr val="000000"/>
                </a:solidFill>
                <a:uFill>
                  <a:solidFill>
                    <a:srgbClr val="FFFFFF"/>
                  </a:solidFill>
                </a:uFill>
                <a:latin typeface="Calibri"/>
              </a:rPr>
              <a:t>von</a:t>
            </a:r>
            <a:r>
              <a:rPr lang="nl-NL" sz="2200" b="0" strike="noStrike" spc="-1" dirty="0">
                <a:solidFill>
                  <a:srgbClr val="000000"/>
                </a:solidFill>
                <a:uFill>
                  <a:solidFill>
                    <a:srgbClr val="FFFFFF"/>
                  </a:solidFill>
                </a:uFill>
                <a:latin typeface="Calibri"/>
              </a:rPr>
              <a:t> </a:t>
            </a:r>
            <a:r>
              <a:rPr lang="nl-NL" sz="2200" b="0" strike="noStrike" spc="-1" dirty="0" err="1">
                <a:solidFill>
                  <a:srgbClr val="000000"/>
                </a:solidFill>
                <a:uFill>
                  <a:solidFill>
                    <a:srgbClr val="FFFFFF"/>
                  </a:solidFill>
                </a:uFill>
                <a:latin typeface="Calibri"/>
              </a:rPr>
              <a:t>Arduino</a:t>
            </a:r>
            <a:r>
              <a:rPr lang="nl-NL" sz="2200" b="0" strike="noStrike" spc="-1" dirty="0">
                <a:solidFill>
                  <a:srgbClr val="000000"/>
                </a:solidFill>
                <a:uFill>
                  <a:solidFill>
                    <a:srgbClr val="FFFFFF"/>
                  </a:solidFill>
                </a:uFill>
                <a:latin typeface="Calibri"/>
              </a:rPr>
              <a:t> </a:t>
            </a:r>
            <a:r>
              <a:rPr lang="nl-NL" sz="2200" b="0" strike="noStrike" spc="-1" dirty="0" err="1">
                <a:solidFill>
                  <a:srgbClr val="000000"/>
                </a:solidFill>
                <a:uFill>
                  <a:solidFill>
                    <a:srgbClr val="FFFFFF"/>
                  </a:solidFill>
                </a:uFill>
                <a:latin typeface="Calibri"/>
              </a:rPr>
              <a:t>muss</a:t>
            </a:r>
            <a:r>
              <a:rPr lang="nl-NL" sz="2200" b="0" strike="noStrike" spc="-1" dirty="0">
                <a:solidFill>
                  <a:srgbClr val="000000"/>
                </a:solidFill>
                <a:uFill>
                  <a:solidFill>
                    <a:srgbClr val="FFFFFF"/>
                  </a:solidFill>
                </a:uFill>
                <a:latin typeface="Calibri"/>
              </a:rPr>
              <a:t> </a:t>
            </a:r>
            <a:r>
              <a:rPr lang="nl-NL" sz="2200" b="0" strike="noStrike" spc="-1" dirty="0" err="1">
                <a:solidFill>
                  <a:srgbClr val="000000"/>
                </a:solidFill>
                <a:uFill>
                  <a:solidFill>
                    <a:srgbClr val="FFFFFF"/>
                  </a:solidFill>
                </a:uFill>
                <a:latin typeface="Calibri"/>
              </a:rPr>
              <a:t>entweder</a:t>
            </a:r>
            <a:r>
              <a:rPr lang="nl-NL" sz="2200" b="0" strike="noStrike" spc="-1" dirty="0">
                <a:solidFill>
                  <a:srgbClr val="000000"/>
                </a:solidFill>
                <a:uFill>
                  <a:solidFill>
                    <a:srgbClr val="FFFFFF"/>
                  </a:solidFill>
                </a:uFill>
                <a:latin typeface="Calibri"/>
              </a:rPr>
              <a:t> </a:t>
            </a:r>
            <a:r>
              <a:rPr lang="nl-NL" sz="2200" b="0" strike="noStrike" spc="-1" dirty="0" err="1">
                <a:solidFill>
                  <a:srgbClr val="000000"/>
                </a:solidFill>
                <a:uFill>
                  <a:solidFill>
                    <a:srgbClr val="FFFFFF"/>
                  </a:solidFill>
                </a:uFill>
                <a:latin typeface="Calibri"/>
              </a:rPr>
              <a:t>erhalten</a:t>
            </a:r>
            <a:endParaRPr lang="nl-NL" sz="2200" b="0" strike="noStrike" spc="-1" dirty="0">
              <a:solidFill>
                <a:srgbClr val="000000"/>
              </a:solidFill>
              <a:uFill>
                <a:solidFill>
                  <a:srgbClr val="FFFFFF"/>
                </a:solidFill>
              </a:uFill>
              <a:latin typeface="Calibri"/>
            </a:endParaRPr>
          </a:p>
          <a:p>
            <a:pPr marL="864000" lvl="1" indent="-324000">
              <a:spcBef>
                <a:spcPts val="300"/>
              </a:spcBef>
              <a:buClr>
                <a:srgbClr val="000000"/>
              </a:buClr>
              <a:buSzPct val="75000"/>
              <a:buFont typeface="Symbol" charset="2"/>
              <a:buChar char=""/>
            </a:pPr>
            <a:r>
              <a:rPr lang="nl-NL" sz="2200" b="0" strike="noStrike" spc="-1" dirty="0">
                <a:solidFill>
                  <a:srgbClr val="000000"/>
                </a:solidFill>
                <a:uFill>
                  <a:solidFill>
                    <a:srgbClr val="FFFFFF"/>
                  </a:solidFill>
                </a:uFill>
                <a:latin typeface="Calibri"/>
              </a:rPr>
              <a:t>0-Volt-Eingang (</a:t>
            </a:r>
            <a:r>
              <a:rPr lang="nl-NL" sz="2200" b="0" strike="noStrike" spc="-1" dirty="0" err="1">
                <a:solidFill>
                  <a:srgbClr val="000000"/>
                </a:solidFill>
                <a:uFill>
                  <a:solidFill>
                    <a:srgbClr val="FFFFFF"/>
                  </a:solidFill>
                </a:uFill>
                <a:latin typeface="Calibri"/>
              </a:rPr>
              <a:t>tatsächlich</a:t>
            </a:r>
            <a:r>
              <a:rPr lang="nl-NL" sz="2200" b="0" strike="noStrike" spc="-1" dirty="0">
                <a:solidFill>
                  <a:srgbClr val="000000"/>
                </a:solidFill>
                <a:uFill>
                  <a:solidFill>
                    <a:srgbClr val="FFFFFF"/>
                  </a:solidFill>
                </a:uFill>
                <a:latin typeface="Calibri"/>
              </a:rPr>
              <a:t> gilt 0 bis 1,5 Volt als </a:t>
            </a:r>
            <a:r>
              <a:rPr lang="nl-NL" sz="2200" b="0" strike="noStrike" spc="-1" dirty="0" err="1">
                <a:solidFill>
                  <a:srgbClr val="000000"/>
                </a:solidFill>
                <a:uFill>
                  <a:solidFill>
                    <a:srgbClr val="FFFFFF"/>
                  </a:solidFill>
                </a:uFill>
                <a:latin typeface="Calibri"/>
              </a:rPr>
              <a:t>LOW-Eingangssignal</a:t>
            </a:r>
            <a:r>
              <a:rPr lang="nl-NL" sz="2200" b="0" strike="noStrike" spc="-1" dirty="0">
                <a:solidFill>
                  <a:srgbClr val="000000"/>
                </a:solidFill>
                <a:uFill>
                  <a:solidFill>
                    <a:srgbClr val="FFFFFF"/>
                  </a:solidFill>
                </a:uFill>
                <a:latin typeface="Calibri"/>
              </a:rPr>
              <a:t>)</a:t>
            </a:r>
          </a:p>
          <a:p>
            <a:pPr marL="864000" lvl="1" indent="-324000">
              <a:spcBef>
                <a:spcPts val="300"/>
              </a:spcBef>
              <a:buClr>
                <a:srgbClr val="000000"/>
              </a:buClr>
              <a:buSzPct val="75000"/>
              <a:buFont typeface="Symbol" charset="2"/>
              <a:buChar char=""/>
            </a:pPr>
            <a:r>
              <a:rPr lang="nl-NL" sz="2200" b="0" strike="noStrike" spc="-1" dirty="0">
                <a:solidFill>
                  <a:srgbClr val="000000"/>
                </a:solidFill>
                <a:uFill>
                  <a:solidFill>
                    <a:srgbClr val="FFFFFF"/>
                  </a:solidFill>
                </a:uFill>
                <a:latin typeface="Calibri"/>
              </a:rPr>
              <a:t>5-Volt-Eingang (</a:t>
            </a:r>
            <a:r>
              <a:rPr lang="nl-NL" sz="2200" b="0" strike="noStrike" spc="-1" dirty="0" err="1">
                <a:solidFill>
                  <a:srgbClr val="000000"/>
                </a:solidFill>
                <a:uFill>
                  <a:solidFill>
                    <a:srgbClr val="FFFFFF"/>
                  </a:solidFill>
                </a:uFill>
                <a:latin typeface="Calibri"/>
              </a:rPr>
              <a:t>tatsächlich</a:t>
            </a:r>
            <a:r>
              <a:rPr lang="nl-NL" sz="2200" b="0" strike="noStrike" spc="-1" dirty="0">
                <a:solidFill>
                  <a:srgbClr val="000000"/>
                </a:solidFill>
                <a:uFill>
                  <a:solidFill>
                    <a:srgbClr val="FFFFFF"/>
                  </a:solidFill>
                </a:uFill>
                <a:latin typeface="Calibri"/>
              </a:rPr>
              <a:t> werden 2,5 bis 5 Volt als </a:t>
            </a:r>
            <a:r>
              <a:rPr lang="nl-NL" sz="2200" b="0" strike="noStrike" spc="-1" dirty="0" err="1">
                <a:solidFill>
                  <a:srgbClr val="000000"/>
                </a:solidFill>
                <a:uFill>
                  <a:solidFill>
                    <a:srgbClr val="FFFFFF"/>
                  </a:solidFill>
                </a:uFill>
                <a:latin typeface="Calibri"/>
              </a:rPr>
              <a:t>HIGH-Eingangssignal</a:t>
            </a:r>
            <a:r>
              <a:rPr lang="nl-NL" sz="2200" b="0" strike="noStrike" spc="-1" dirty="0">
                <a:solidFill>
                  <a:srgbClr val="000000"/>
                </a:solidFill>
                <a:uFill>
                  <a:solidFill>
                    <a:srgbClr val="FFFFFF"/>
                  </a:solidFill>
                </a:uFill>
                <a:latin typeface="Calibri"/>
              </a:rPr>
              <a:t> </a:t>
            </a:r>
            <a:r>
              <a:rPr lang="nl-NL" sz="2200" b="0" strike="noStrike" spc="-1" dirty="0" err="1">
                <a:solidFill>
                  <a:srgbClr val="000000"/>
                </a:solidFill>
                <a:uFill>
                  <a:solidFill>
                    <a:srgbClr val="FFFFFF"/>
                  </a:solidFill>
                </a:uFill>
                <a:latin typeface="Calibri"/>
              </a:rPr>
              <a:t>betrachtet</a:t>
            </a:r>
            <a:r>
              <a:rPr lang="nl-NL" sz="2200" b="0" strike="noStrike" spc="-1" dirty="0">
                <a:solidFill>
                  <a:srgbClr val="000000"/>
                </a:solidFill>
                <a:uFill>
                  <a:solidFill>
                    <a:srgbClr val="FFFFFF"/>
                  </a:solidFill>
                </a:uFill>
                <a:latin typeface="Calibri"/>
              </a:rPr>
              <a:t>)</a:t>
            </a:r>
          </a:p>
          <a:p>
            <a:pPr marL="179280" indent="-178920">
              <a:lnSpc>
                <a:spcPct val="100000"/>
              </a:lnSpc>
              <a:spcBef>
                <a:spcPts val="600"/>
              </a:spcBef>
              <a:buClr>
                <a:srgbClr val="000000"/>
              </a:buClr>
              <a:buFont typeface="Arial"/>
              <a:buChar char="•"/>
            </a:pPr>
            <a:r>
              <a:rPr lang="nl-NL" sz="2200" b="0" strike="noStrike" spc="-1" dirty="0" err="1">
                <a:solidFill>
                  <a:srgbClr val="000000"/>
                </a:solidFill>
                <a:uFill>
                  <a:solidFill>
                    <a:srgbClr val="FFFFFF"/>
                  </a:solidFill>
                </a:uFill>
                <a:latin typeface="Calibri"/>
              </a:rPr>
              <a:t>Wenn</a:t>
            </a:r>
            <a:r>
              <a:rPr lang="nl-NL" sz="2200" b="0" strike="noStrike" spc="-1" dirty="0">
                <a:solidFill>
                  <a:srgbClr val="000000"/>
                </a:solidFill>
                <a:uFill>
                  <a:solidFill>
                    <a:srgbClr val="FFFFFF"/>
                  </a:solidFill>
                </a:uFill>
                <a:latin typeface="Calibri"/>
              </a:rPr>
              <a:t> es </a:t>
            </a:r>
            <a:r>
              <a:rPr lang="nl-NL" sz="2200" b="0" strike="noStrike" spc="-1" dirty="0" err="1">
                <a:solidFill>
                  <a:srgbClr val="000000"/>
                </a:solidFill>
                <a:uFill>
                  <a:solidFill>
                    <a:srgbClr val="FFFFFF"/>
                  </a:solidFill>
                </a:uFill>
                <a:latin typeface="Calibri"/>
              </a:rPr>
              <a:t>etwas</a:t>
            </a:r>
            <a:r>
              <a:rPr lang="nl-NL" sz="2200" b="0" strike="noStrike" spc="-1" dirty="0">
                <a:solidFill>
                  <a:srgbClr val="000000"/>
                </a:solidFill>
                <a:uFill>
                  <a:solidFill>
                    <a:srgbClr val="FFFFFF"/>
                  </a:solidFill>
                </a:uFill>
                <a:latin typeface="Calibri"/>
              </a:rPr>
              <a:t> </a:t>
            </a:r>
            <a:r>
              <a:rPr lang="nl-NL" sz="2200" b="0" strike="noStrike" spc="-1" dirty="0" err="1">
                <a:solidFill>
                  <a:srgbClr val="000000"/>
                </a:solidFill>
                <a:uFill>
                  <a:solidFill>
                    <a:srgbClr val="FFFFFF"/>
                  </a:solidFill>
                </a:uFill>
                <a:latin typeface="Calibri"/>
              </a:rPr>
              <a:t>zwischen</a:t>
            </a:r>
            <a:r>
              <a:rPr lang="nl-NL" sz="2200" b="0" strike="noStrike" spc="-1" dirty="0">
                <a:solidFill>
                  <a:srgbClr val="000000"/>
                </a:solidFill>
                <a:uFill>
                  <a:solidFill>
                    <a:srgbClr val="FFFFFF"/>
                  </a:solidFill>
                </a:uFill>
                <a:latin typeface="Calibri"/>
              </a:rPr>
              <a:t> 1,5 Volt </a:t>
            </a:r>
            <a:r>
              <a:rPr lang="nl-NL" sz="2200" b="0" strike="noStrike" spc="-1" dirty="0" err="1">
                <a:solidFill>
                  <a:srgbClr val="000000"/>
                </a:solidFill>
                <a:uFill>
                  <a:solidFill>
                    <a:srgbClr val="FFFFFF"/>
                  </a:solidFill>
                </a:uFill>
                <a:latin typeface="Calibri"/>
              </a:rPr>
              <a:t>und</a:t>
            </a:r>
            <a:r>
              <a:rPr lang="nl-NL" sz="2200" b="0" strike="noStrike" spc="-1" dirty="0">
                <a:solidFill>
                  <a:srgbClr val="000000"/>
                </a:solidFill>
                <a:uFill>
                  <a:solidFill>
                    <a:srgbClr val="FFFFFF"/>
                  </a:solidFill>
                </a:uFill>
                <a:latin typeface="Calibri"/>
              </a:rPr>
              <a:t> 2,5 Volt </a:t>
            </a:r>
            <a:r>
              <a:rPr lang="nl-NL" sz="2200" b="0" strike="noStrike" spc="-1" dirty="0" err="1">
                <a:solidFill>
                  <a:srgbClr val="000000"/>
                </a:solidFill>
                <a:uFill>
                  <a:solidFill>
                    <a:srgbClr val="FFFFFF"/>
                  </a:solidFill>
                </a:uFill>
                <a:latin typeface="Calibri"/>
              </a:rPr>
              <a:t>bekommt</a:t>
            </a:r>
            <a:r>
              <a:rPr lang="nl-NL" sz="2200" b="0" strike="noStrike" spc="-1" dirty="0">
                <a:solidFill>
                  <a:srgbClr val="000000"/>
                </a:solidFill>
                <a:uFill>
                  <a:solidFill>
                    <a:srgbClr val="FFFFFF"/>
                  </a:solidFill>
                </a:uFill>
                <a:latin typeface="Calibri"/>
              </a:rPr>
              <a:t>, </a:t>
            </a:r>
            <a:r>
              <a:rPr lang="nl-NL" sz="2200" b="0" strike="noStrike" spc="-1" dirty="0" err="1">
                <a:solidFill>
                  <a:srgbClr val="000000"/>
                </a:solidFill>
                <a:uFill>
                  <a:solidFill>
                    <a:srgbClr val="FFFFFF"/>
                  </a:solidFill>
                </a:uFill>
                <a:latin typeface="Calibri"/>
              </a:rPr>
              <a:t>wird</a:t>
            </a:r>
            <a:r>
              <a:rPr lang="nl-NL" sz="2200" b="0" strike="noStrike" spc="-1" dirty="0">
                <a:solidFill>
                  <a:srgbClr val="000000"/>
                </a:solidFill>
                <a:uFill>
                  <a:solidFill>
                    <a:srgbClr val="FFFFFF"/>
                  </a:solidFill>
                </a:uFill>
                <a:latin typeface="Calibri"/>
              </a:rPr>
              <a:t> die </a:t>
            </a:r>
            <a:r>
              <a:rPr lang="nl-NL" sz="2200" b="0" strike="noStrike" spc="-1" dirty="0" err="1">
                <a:solidFill>
                  <a:srgbClr val="000000"/>
                </a:solidFill>
                <a:uFill>
                  <a:solidFill>
                    <a:srgbClr val="FFFFFF"/>
                  </a:solidFill>
                </a:uFill>
                <a:latin typeface="Calibri"/>
              </a:rPr>
              <a:t>Interpretation</a:t>
            </a:r>
            <a:r>
              <a:rPr lang="nl-NL" sz="2200" b="0" strike="noStrike" spc="-1" dirty="0">
                <a:solidFill>
                  <a:srgbClr val="000000"/>
                </a:solidFill>
                <a:uFill>
                  <a:solidFill>
                    <a:srgbClr val="FFFFFF"/>
                  </a:solidFill>
                </a:uFill>
                <a:latin typeface="Calibri"/>
              </a:rPr>
              <a:t> nicht stabil sein (</a:t>
            </a:r>
            <a:r>
              <a:rPr lang="nl-NL" sz="2200" b="0" strike="noStrike" spc="-1" dirty="0" err="1">
                <a:solidFill>
                  <a:srgbClr val="000000"/>
                </a:solidFill>
                <a:uFill>
                  <a:solidFill>
                    <a:srgbClr val="FFFFFF"/>
                  </a:solidFill>
                </a:uFill>
                <a:latin typeface="Calibri"/>
              </a:rPr>
              <a:t>könnte</a:t>
            </a:r>
            <a:r>
              <a:rPr lang="nl-NL" sz="2200" b="0" strike="noStrike" spc="-1" dirty="0">
                <a:solidFill>
                  <a:srgbClr val="000000"/>
                </a:solidFill>
                <a:uFill>
                  <a:solidFill>
                    <a:srgbClr val="FFFFFF"/>
                  </a:solidFill>
                </a:uFill>
                <a:latin typeface="Calibri"/>
              </a:rPr>
              <a:t> LOW </a:t>
            </a:r>
            <a:r>
              <a:rPr lang="nl-NL" sz="2200" b="0" strike="noStrike" spc="-1" dirty="0" err="1">
                <a:solidFill>
                  <a:srgbClr val="000000"/>
                </a:solidFill>
                <a:uFill>
                  <a:solidFill>
                    <a:srgbClr val="FFFFFF"/>
                  </a:solidFill>
                </a:uFill>
                <a:latin typeface="Calibri"/>
              </a:rPr>
              <a:t>oder</a:t>
            </a:r>
            <a:r>
              <a:rPr lang="nl-NL" sz="2200" b="0" strike="noStrike" spc="-1" dirty="0">
                <a:solidFill>
                  <a:srgbClr val="000000"/>
                </a:solidFill>
                <a:uFill>
                  <a:solidFill>
                    <a:srgbClr val="FFFFFF"/>
                  </a:solidFill>
                </a:uFill>
                <a:latin typeface="Calibri"/>
              </a:rPr>
              <a:t> HIGH sein).</a:t>
            </a:r>
          </a:p>
          <a:p>
            <a:pPr marL="179280" indent="-178920">
              <a:lnSpc>
                <a:spcPct val="100000"/>
              </a:lnSpc>
              <a:spcBef>
                <a:spcPts val="600"/>
              </a:spcBef>
              <a:buClr>
                <a:srgbClr val="000000"/>
              </a:buClr>
              <a:buFont typeface="Arial"/>
              <a:buChar char="•"/>
            </a:pPr>
            <a:r>
              <a:rPr lang="nl-NL" sz="2200" b="0" strike="noStrike" spc="-1" dirty="0" err="1">
                <a:solidFill>
                  <a:srgbClr val="000000"/>
                </a:solidFill>
                <a:uFill>
                  <a:solidFill>
                    <a:srgbClr val="FFFFFF"/>
                  </a:solidFill>
                </a:uFill>
                <a:latin typeface="Calibri"/>
              </a:rPr>
              <a:t>Wenn</a:t>
            </a:r>
            <a:r>
              <a:rPr lang="nl-NL" sz="2200" b="0" strike="noStrike" spc="-1" dirty="0">
                <a:solidFill>
                  <a:srgbClr val="000000"/>
                </a:solidFill>
                <a:uFill>
                  <a:solidFill>
                    <a:srgbClr val="FFFFFF"/>
                  </a:solidFill>
                </a:uFill>
                <a:latin typeface="Calibri"/>
              </a:rPr>
              <a:t> </a:t>
            </a:r>
            <a:r>
              <a:rPr lang="nl-NL" sz="2200" b="0" strike="noStrike" spc="-1" dirty="0" err="1">
                <a:solidFill>
                  <a:srgbClr val="000000"/>
                </a:solidFill>
                <a:uFill>
                  <a:solidFill>
                    <a:srgbClr val="FFFFFF"/>
                  </a:solidFill>
                </a:uFill>
                <a:latin typeface="Calibri"/>
              </a:rPr>
              <a:t>kein</a:t>
            </a:r>
            <a:r>
              <a:rPr lang="nl-NL" sz="2200" b="0" strike="noStrike" spc="-1" dirty="0">
                <a:solidFill>
                  <a:srgbClr val="000000"/>
                </a:solidFill>
                <a:uFill>
                  <a:solidFill>
                    <a:srgbClr val="FFFFFF"/>
                  </a:solidFill>
                </a:uFill>
                <a:latin typeface="Calibri"/>
              </a:rPr>
              <a:t> </a:t>
            </a:r>
            <a:r>
              <a:rPr lang="nl-NL" sz="2200" b="0" strike="noStrike" spc="-1" dirty="0" err="1">
                <a:solidFill>
                  <a:srgbClr val="000000"/>
                </a:solidFill>
                <a:uFill>
                  <a:solidFill>
                    <a:srgbClr val="FFFFFF"/>
                  </a:solidFill>
                </a:uFill>
                <a:latin typeface="Calibri"/>
              </a:rPr>
              <a:t>Signal</a:t>
            </a:r>
            <a:r>
              <a:rPr lang="nl-NL" sz="2200" b="0" strike="noStrike" spc="-1" dirty="0">
                <a:solidFill>
                  <a:srgbClr val="000000"/>
                </a:solidFill>
                <a:uFill>
                  <a:solidFill>
                    <a:srgbClr val="FFFFFF"/>
                  </a:solidFill>
                </a:uFill>
                <a:latin typeface="Calibri"/>
              </a:rPr>
              <a:t> </a:t>
            </a:r>
            <a:r>
              <a:rPr lang="nl-NL" sz="2200" b="0" strike="noStrike" spc="-1" dirty="0" err="1">
                <a:solidFill>
                  <a:srgbClr val="000000"/>
                </a:solidFill>
                <a:uFill>
                  <a:solidFill>
                    <a:srgbClr val="FFFFFF"/>
                  </a:solidFill>
                </a:uFill>
                <a:latin typeface="Calibri"/>
              </a:rPr>
              <a:t>empfangen</a:t>
            </a:r>
            <a:r>
              <a:rPr lang="nl-NL" sz="2200" b="0" strike="noStrike" spc="-1" dirty="0">
                <a:solidFill>
                  <a:srgbClr val="000000"/>
                </a:solidFill>
                <a:uFill>
                  <a:solidFill>
                    <a:srgbClr val="FFFFFF"/>
                  </a:solidFill>
                </a:uFill>
                <a:latin typeface="Calibri"/>
              </a:rPr>
              <a:t> </a:t>
            </a:r>
            <a:r>
              <a:rPr lang="nl-NL" sz="2200" b="0" strike="noStrike" spc="-1" dirty="0" err="1">
                <a:solidFill>
                  <a:srgbClr val="000000"/>
                </a:solidFill>
                <a:uFill>
                  <a:solidFill>
                    <a:srgbClr val="FFFFFF"/>
                  </a:solidFill>
                </a:uFill>
                <a:latin typeface="Calibri"/>
              </a:rPr>
              <a:t>wird</a:t>
            </a:r>
            <a:r>
              <a:rPr lang="nl-NL" sz="2200" b="0" strike="noStrike" spc="-1" dirty="0">
                <a:solidFill>
                  <a:srgbClr val="000000"/>
                </a:solidFill>
                <a:uFill>
                  <a:solidFill>
                    <a:srgbClr val="FFFFFF"/>
                  </a:solidFill>
                </a:uFill>
                <a:latin typeface="Calibri"/>
              </a:rPr>
              <a:t>, </a:t>
            </a:r>
            <a:r>
              <a:rPr lang="nl-NL" sz="2200" b="0" strike="noStrike" spc="-1" dirty="0" err="1">
                <a:solidFill>
                  <a:srgbClr val="000000"/>
                </a:solidFill>
                <a:uFill>
                  <a:solidFill>
                    <a:srgbClr val="FFFFFF"/>
                  </a:solidFill>
                </a:uFill>
                <a:latin typeface="Calibri"/>
              </a:rPr>
              <a:t>ist</a:t>
            </a:r>
            <a:r>
              <a:rPr lang="nl-NL" sz="2200" b="0" strike="noStrike" spc="-1" dirty="0">
                <a:solidFill>
                  <a:srgbClr val="000000"/>
                </a:solidFill>
                <a:uFill>
                  <a:solidFill>
                    <a:srgbClr val="FFFFFF"/>
                  </a:solidFill>
                </a:uFill>
                <a:latin typeface="Calibri"/>
              </a:rPr>
              <a:t> die </a:t>
            </a:r>
            <a:r>
              <a:rPr lang="nl-NL" sz="2200" b="0" strike="noStrike" spc="-1" dirty="0" err="1">
                <a:solidFill>
                  <a:srgbClr val="000000"/>
                </a:solidFill>
                <a:uFill>
                  <a:solidFill>
                    <a:srgbClr val="FFFFFF"/>
                  </a:solidFill>
                </a:uFill>
                <a:latin typeface="Calibri"/>
              </a:rPr>
              <a:t>Interpretation</a:t>
            </a:r>
            <a:r>
              <a:rPr lang="nl-NL" sz="2200" b="0" strike="noStrike" spc="-1" dirty="0">
                <a:solidFill>
                  <a:srgbClr val="000000"/>
                </a:solidFill>
                <a:uFill>
                  <a:solidFill>
                    <a:srgbClr val="FFFFFF"/>
                  </a:solidFill>
                </a:uFill>
                <a:latin typeface="Calibri"/>
              </a:rPr>
              <a:t> des </a:t>
            </a:r>
            <a:r>
              <a:rPr lang="nl-NL" sz="2200" b="0" strike="noStrike" spc="-1" dirty="0" err="1">
                <a:solidFill>
                  <a:srgbClr val="000000"/>
                </a:solidFill>
                <a:uFill>
                  <a:solidFill>
                    <a:srgbClr val="FFFFFF"/>
                  </a:solidFill>
                </a:uFill>
                <a:latin typeface="Calibri"/>
              </a:rPr>
              <a:t>Signals</a:t>
            </a:r>
            <a:r>
              <a:rPr lang="nl-NL" sz="2200" b="0" strike="noStrike" spc="-1" dirty="0">
                <a:solidFill>
                  <a:srgbClr val="000000"/>
                </a:solidFill>
                <a:uFill>
                  <a:solidFill>
                    <a:srgbClr val="FFFFFF"/>
                  </a:solidFill>
                </a:uFill>
                <a:latin typeface="Calibri"/>
              </a:rPr>
              <a:t> nicht stabil (</a:t>
            </a:r>
            <a:r>
              <a:rPr lang="nl-NL" sz="2200" b="0" strike="noStrike" spc="-1" dirty="0" err="1">
                <a:solidFill>
                  <a:srgbClr val="000000"/>
                </a:solidFill>
                <a:uFill>
                  <a:solidFill>
                    <a:srgbClr val="FFFFFF"/>
                  </a:solidFill>
                </a:uFill>
                <a:latin typeface="Calibri"/>
              </a:rPr>
              <a:t>könnte</a:t>
            </a:r>
            <a:r>
              <a:rPr lang="nl-NL" sz="2200" b="0" strike="noStrike" spc="-1" dirty="0">
                <a:solidFill>
                  <a:srgbClr val="000000"/>
                </a:solidFill>
                <a:uFill>
                  <a:solidFill>
                    <a:srgbClr val="FFFFFF"/>
                  </a:solidFill>
                </a:uFill>
                <a:latin typeface="Calibri"/>
              </a:rPr>
              <a:t> LOW </a:t>
            </a:r>
            <a:r>
              <a:rPr lang="nl-NL" sz="2200" b="0" strike="noStrike" spc="-1" dirty="0" err="1">
                <a:solidFill>
                  <a:srgbClr val="000000"/>
                </a:solidFill>
                <a:uFill>
                  <a:solidFill>
                    <a:srgbClr val="FFFFFF"/>
                  </a:solidFill>
                </a:uFill>
                <a:latin typeface="Calibri"/>
              </a:rPr>
              <a:t>oder</a:t>
            </a:r>
            <a:r>
              <a:rPr lang="nl-NL" sz="2200" b="0" strike="noStrike" spc="-1" dirty="0">
                <a:solidFill>
                  <a:srgbClr val="000000"/>
                </a:solidFill>
                <a:uFill>
                  <a:solidFill>
                    <a:srgbClr val="FFFFFF"/>
                  </a:solidFill>
                </a:uFill>
                <a:latin typeface="Calibri"/>
              </a:rPr>
              <a:t> HIGH sein).</a:t>
            </a:r>
          </a:p>
        </p:txBody>
      </p:sp>
      <p:sp>
        <p:nvSpPr>
          <p:cNvPr id="417" name="TextShape 3"/>
          <p:cNvSpPr txBox="1"/>
          <p:nvPr/>
        </p:nvSpPr>
        <p:spPr>
          <a:xfrm>
            <a:off x="8172360" y="4767120"/>
            <a:ext cx="514080" cy="273600"/>
          </a:xfrm>
          <a:prstGeom prst="rect">
            <a:avLst/>
          </a:prstGeom>
          <a:noFill/>
          <a:ln>
            <a:noFill/>
          </a:ln>
        </p:spPr>
        <p:txBody>
          <a:bodyPr anchor="ctr"/>
          <a:lstStyle/>
          <a:p>
            <a:pPr algn="r">
              <a:lnSpc>
                <a:spcPct val="100000"/>
              </a:lnSpc>
            </a:pPr>
            <a:fld id="{9324E46B-FC3D-457D-9812-2B41C6A8CF10}" type="slidenum">
              <a:rPr lang="en-GB" sz="1200" b="0" strike="noStrike" spc="-1">
                <a:solidFill>
                  <a:srgbClr val="8B8B8B"/>
                </a:solidFill>
                <a:uFill>
                  <a:solidFill>
                    <a:srgbClr val="FFFFFF"/>
                  </a:solidFill>
                </a:uFill>
                <a:latin typeface="Calibri"/>
              </a:rPr>
              <a:pPr algn="r">
                <a:lnSpc>
                  <a:spcPct val="100000"/>
                </a:lnSpc>
              </a:pPr>
              <a:t>31</a:t>
            </a:fld>
            <a:endParaRPr lang="en-GB" sz="1200" b="0" strike="noStrike" spc="-1">
              <a:solidFill>
                <a:srgbClr val="000000"/>
              </a:solidFill>
              <a:uFill>
                <a:solidFill>
                  <a:srgbClr val="FFFFFF"/>
                </a:solidFill>
              </a:uFill>
              <a:latin typeface="Times New Roman"/>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418" name="TextShape 1"/>
          <p:cNvSpPr txBox="1"/>
          <p:nvPr/>
        </p:nvSpPr>
        <p:spPr>
          <a:xfrm>
            <a:off x="482760" y="20880"/>
            <a:ext cx="8229240" cy="1275120"/>
          </a:xfrm>
          <a:prstGeom prst="rect">
            <a:avLst/>
          </a:prstGeom>
          <a:noFill/>
          <a:ln>
            <a:noFill/>
          </a:ln>
        </p:spPr>
        <p:txBody>
          <a:bodyPr anchor="ctr">
            <a:normAutofit/>
          </a:bodyPr>
          <a:lstStyle/>
          <a:p>
            <a:pPr>
              <a:lnSpc>
                <a:spcPct val="100000"/>
              </a:lnSpc>
            </a:pPr>
            <a:r>
              <a:rPr lang="nl-NL" sz="4400" b="0" strike="noStrike" spc="-1">
                <a:solidFill>
                  <a:srgbClr val="000000"/>
                </a:solidFill>
                <a:uFill>
                  <a:solidFill>
                    <a:srgbClr val="FFFFFF"/>
                  </a:solidFill>
                </a:uFill>
                <a:latin typeface="Calibri"/>
              </a:rPr>
              <a:t>Einen LOW-Wert erzeugen</a:t>
            </a:r>
          </a:p>
        </p:txBody>
      </p:sp>
      <p:sp>
        <p:nvSpPr>
          <p:cNvPr id="419" name="CustomShape 2"/>
          <p:cNvSpPr/>
          <p:nvPr/>
        </p:nvSpPr>
        <p:spPr>
          <a:xfrm>
            <a:off x="1403640" y="1707480"/>
            <a:ext cx="1346040" cy="1800000"/>
          </a:xfrm>
          <a:prstGeom prst="rect">
            <a:avLst/>
          </a:prstGeom>
          <a:solidFill>
            <a:srgbClr val="00CC66"/>
          </a:solidFill>
          <a:ln w="25560">
            <a:solidFill>
              <a:srgbClr val="3A5F8B"/>
            </a:solidFill>
            <a:round/>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GB" sz="1800" b="0" strike="noStrike" spc="-1">
                <a:solidFill>
                  <a:srgbClr val="FFFFFF"/>
                </a:solidFill>
                <a:uFill>
                  <a:solidFill>
                    <a:srgbClr val="FFFFFF"/>
                  </a:solidFill>
                </a:uFill>
                <a:latin typeface="Calibri"/>
              </a:rPr>
              <a:t>Arduino</a:t>
            </a:r>
            <a:endParaRPr lang="en-GB" sz="1800" b="0" strike="noStrike" spc="-1">
              <a:solidFill>
                <a:srgbClr val="000000"/>
              </a:solidFill>
              <a:uFill>
                <a:solidFill>
                  <a:srgbClr val="FFFFFF"/>
                </a:solidFill>
              </a:uFill>
              <a:latin typeface="Arial"/>
            </a:endParaRPr>
          </a:p>
        </p:txBody>
      </p:sp>
      <p:sp>
        <p:nvSpPr>
          <p:cNvPr id="420" name="Line 3"/>
          <p:cNvSpPr/>
          <p:nvPr/>
        </p:nvSpPr>
        <p:spPr>
          <a:xfrm>
            <a:off x="2267640" y="3723840"/>
            <a:ext cx="3096360" cy="360"/>
          </a:xfrm>
          <a:prstGeom prst="line">
            <a:avLst/>
          </a:prstGeom>
          <a:ln w="38160">
            <a:solidFill>
              <a:srgbClr val="4A7EBB"/>
            </a:solidFill>
            <a:round/>
          </a:ln>
        </p:spPr>
        <p:style>
          <a:lnRef idx="0">
            <a:scrgbClr r="0" g="0" b="0"/>
          </a:lnRef>
          <a:fillRef idx="0">
            <a:scrgbClr r="0" g="0" b="0"/>
          </a:fillRef>
          <a:effectRef idx="0">
            <a:scrgbClr r="0" g="0" b="0"/>
          </a:effectRef>
          <a:fontRef idx="minor"/>
        </p:style>
      </p:sp>
      <p:sp>
        <p:nvSpPr>
          <p:cNvPr id="421" name="Line 4"/>
          <p:cNvSpPr/>
          <p:nvPr/>
        </p:nvSpPr>
        <p:spPr>
          <a:xfrm>
            <a:off x="2195640" y="1491480"/>
            <a:ext cx="3096360" cy="360"/>
          </a:xfrm>
          <a:prstGeom prst="line">
            <a:avLst/>
          </a:prstGeom>
          <a:ln w="38160">
            <a:solidFill>
              <a:srgbClr val="4A7EBB"/>
            </a:solidFill>
            <a:round/>
          </a:ln>
        </p:spPr>
        <p:style>
          <a:lnRef idx="0">
            <a:scrgbClr r="0" g="0" b="0"/>
          </a:lnRef>
          <a:fillRef idx="0">
            <a:scrgbClr r="0" g="0" b="0"/>
          </a:fillRef>
          <a:effectRef idx="0">
            <a:scrgbClr r="0" g="0" b="0"/>
          </a:effectRef>
          <a:fontRef idx="minor"/>
        </p:style>
      </p:sp>
      <p:sp>
        <p:nvSpPr>
          <p:cNvPr id="422" name="CustomShape 5"/>
          <p:cNvSpPr/>
          <p:nvPr/>
        </p:nvSpPr>
        <p:spPr>
          <a:xfrm>
            <a:off x="5442480" y="1347480"/>
            <a:ext cx="83016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GB" sz="1800" b="0" strike="noStrike" spc="-1">
                <a:solidFill>
                  <a:srgbClr val="000000"/>
                </a:solidFill>
                <a:uFill>
                  <a:solidFill>
                    <a:srgbClr val="FFFFFF"/>
                  </a:solidFill>
                </a:uFill>
                <a:latin typeface="Calibri"/>
              </a:rPr>
              <a:t>+5 Volt</a:t>
            </a:r>
            <a:endParaRPr lang="en-GB" sz="1800" b="0" strike="noStrike" spc="-1">
              <a:solidFill>
                <a:srgbClr val="000000"/>
              </a:solidFill>
              <a:uFill>
                <a:solidFill>
                  <a:srgbClr val="FFFFFF"/>
                </a:solidFill>
              </a:uFill>
              <a:latin typeface="Arial"/>
            </a:endParaRPr>
          </a:p>
        </p:txBody>
      </p:sp>
      <p:sp>
        <p:nvSpPr>
          <p:cNvPr id="423" name="CustomShape 6"/>
          <p:cNvSpPr/>
          <p:nvPr/>
        </p:nvSpPr>
        <p:spPr>
          <a:xfrm>
            <a:off x="5441760" y="3549960"/>
            <a:ext cx="71604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GB" sz="1800" b="0" strike="noStrike" spc="-1">
                <a:solidFill>
                  <a:srgbClr val="000000"/>
                </a:solidFill>
                <a:uFill>
                  <a:solidFill>
                    <a:srgbClr val="FFFFFF"/>
                  </a:solidFill>
                </a:uFill>
                <a:latin typeface="Calibri"/>
              </a:rPr>
              <a:t>0 Volt</a:t>
            </a:r>
            <a:endParaRPr lang="en-GB" sz="1800" b="0" strike="noStrike" spc="-1">
              <a:solidFill>
                <a:srgbClr val="000000"/>
              </a:solidFill>
              <a:uFill>
                <a:solidFill>
                  <a:srgbClr val="FFFFFF"/>
                </a:solidFill>
              </a:uFill>
              <a:latin typeface="Arial"/>
            </a:endParaRPr>
          </a:p>
        </p:txBody>
      </p:sp>
      <p:sp>
        <p:nvSpPr>
          <p:cNvPr id="424" name="CustomShape 7"/>
          <p:cNvSpPr/>
          <p:nvPr/>
        </p:nvSpPr>
        <p:spPr>
          <a:xfrm rot="16200000" flipH="1">
            <a:off x="2693160" y="1420200"/>
            <a:ext cx="134280" cy="1880280"/>
          </a:xfrm>
          <a:prstGeom prst="bentConnector2">
            <a:avLst/>
          </a:prstGeom>
          <a:noFill/>
          <a:ln w="25560">
            <a:solidFill>
              <a:srgbClr val="4A7EBB"/>
            </a:solidFill>
            <a:round/>
          </a:ln>
        </p:spPr>
        <p:style>
          <a:lnRef idx="0">
            <a:scrgbClr r="0" g="0" b="0"/>
          </a:lnRef>
          <a:fillRef idx="0">
            <a:scrgbClr r="0" g="0" b="0"/>
          </a:fillRef>
          <a:effectRef idx="0">
            <a:scrgbClr r="0" g="0" b="0"/>
          </a:effectRef>
          <a:fontRef idx="minor"/>
        </p:style>
      </p:sp>
      <p:sp>
        <p:nvSpPr>
          <p:cNvPr id="425" name="Line 8"/>
          <p:cNvSpPr/>
          <p:nvPr/>
        </p:nvSpPr>
        <p:spPr>
          <a:xfrm flipV="1">
            <a:off x="3707640" y="2859480"/>
            <a:ext cx="360" cy="864360"/>
          </a:xfrm>
          <a:prstGeom prst="line">
            <a:avLst/>
          </a:prstGeom>
          <a:ln w="25560">
            <a:solidFill>
              <a:srgbClr val="4A7EBB"/>
            </a:solidFill>
            <a:round/>
          </a:ln>
        </p:spPr>
        <p:style>
          <a:lnRef idx="0">
            <a:scrgbClr r="0" g="0" b="0"/>
          </a:lnRef>
          <a:fillRef idx="0">
            <a:scrgbClr r="0" g="0" b="0"/>
          </a:fillRef>
          <a:effectRef idx="0">
            <a:scrgbClr r="0" g="0" b="0"/>
          </a:effectRef>
          <a:fontRef idx="minor"/>
        </p:style>
      </p:sp>
      <p:sp>
        <p:nvSpPr>
          <p:cNvPr id="426" name="Line 9"/>
          <p:cNvSpPr/>
          <p:nvPr/>
        </p:nvSpPr>
        <p:spPr>
          <a:xfrm flipV="1">
            <a:off x="3707640" y="2571480"/>
            <a:ext cx="144000" cy="288000"/>
          </a:xfrm>
          <a:prstGeom prst="line">
            <a:avLst/>
          </a:prstGeom>
          <a:ln w="25560">
            <a:solidFill>
              <a:srgbClr val="4A7EBB"/>
            </a:solidFill>
            <a:round/>
          </a:ln>
        </p:spPr>
        <p:style>
          <a:lnRef idx="0">
            <a:scrgbClr r="0" g="0" b="0"/>
          </a:lnRef>
          <a:fillRef idx="0">
            <a:scrgbClr r="0" g="0" b="0"/>
          </a:fillRef>
          <a:effectRef idx="0">
            <a:scrgbClr r="0" g="0" b="0"/>
          </a:effectRef>
          <a:fontRef idx="minor"/>
        </p:style>
      </p:sp>
      <p:sp>
        <p:nvSpPr>
          <p:cNvPr id="427" name="Line 10"/>
          <p:cNvSpPr/>
          <p:nvPr/>
        </p:nvSpPr>
        <p:spPr>
          <a:xfrm>
            <a:off x="3707640" y="2427480"/>
            <a:ext cx="360" cy="144000"/>
          </a:xfrm>
          <a:prstGeom prst="line">
            <a:avLst/>
          </a:prstGeom>
          <a:ln w="25560">
            <a:solidFill>
              <a:srgbClr val="4A7EBB"/>
            </a:solidFill>
            <a:round/>
          </a:ln>
        </p:spPr>
        <p:style>
          <a:lnRef idx="0">
            <a:scrgbClr r="0" g="0" b="0"/>
          </a:lnRef>
          <a:fillRef idx="0">
            <a:scrgbClr r="0" g="0" b="0"/>
          </a:fillRef>
          <a:effectRef idx="0">
            <a:scrgbClr r="0" g="0" b="0"/>
          </a:effectRef>
          <a:fontRef idx="minor"/>
        </p:style>
      </p:sp>
      <p:sp>
        <p:nvSpPr>
          <p:cNvPr id="428" name="CustomShape 11"/>
          <p:cNvSpPr/>
          <p:nvPr/>
        </p:nvSpPr>
        <p:spPr>
          <a:xfrm>
            <a:off x="1575360" y="1923840"/>
            <a:ext cx="836400" cy="359878"/>
          </a:xfrm>
          <a:prstGeom prst="rect">
            <a:avLst/>
          </a:prstGeom>
          <a:solidFill>
            <a:srgbClr val="FFFF00"/>
          </a:solidFill>
          <a:ln w="19080">
            <a:solidFill>
              <a:srgbClr val="000000"/>
            </a:solidFill>
            <a:round/>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GB" sz="900" b="0" strike="noStrike" spc="-1" dirty="0" err="1">
                <a:solidFill>
                  <a:srgbClr val="000000"/>
                </a:solidFill>
                <a:uFill>
                  <a:solidFill>
                    <a:srgbClr val="FFFFFF"/>
                  </a:solidFill>
                </a:uFill>
                <a:latin typeface="Calibri"/>
              </a:rPr>
              <a:t>Digitale</a:t>
            </a:r>
            <a:r>
              <a:rPr lang="en-GB" sz="900" b="0" strike="noStrike" spc="-1" dirty="0">
                <a:solidFill>
                  <a:srgbClr val="000000"/>
                </a:solidFill>
                <a:uFill>
                  <a:solidFill>
                    <a:srgbClr val="FFFFFF"/>
                  </a:solidFill>
                </a:uFill>
                <a:latin typeface="Calibri"/>
              </a:rPr>
              <a:t> </a:t>
            </a:r>
            <a:r>
              <a:rPr lang="en-GB" sz="900" b="0" strike="noStrike" spc="-1" dirty="0" err="1">
                <a:solidFill>
                  <a:srgbClr val="000000"/>
                </a:solidFill>
                <a:uFill>
                  <a:solidFill>
                    <a:srgbClr val="FFFFFF"/>
                  </a:solidFill>
                </a:uFill>
                <a:latin typeface="Calibri"/>
              </a:rPr>
              <a:t>Eingabe</a:t>
            </a:r>
            <a:endParaRPr lang="en-GB" sz="900" b="0" strike="noStrike" spc="-1" dirty="0">
              <a:solidFill>
                <a:srgbClr val="000000"/>
              </a:solidFill>
              <a:uFill>
                <a:solidFill>
                  <a:srgbClr val="FFFFFF"/>
                </a:solidFill>
              </a:uFill>
              <a:latin typeface="Arial"/>
            </a:endParaRPr>
          </a:p>
        </p:txBody>
      </p:sp>
      <p:sp>
        <p:nvSpPr>
          <p:cNvPr id="429" name="CustomShape 12"/>
          <p:cNvSpPr/>
          <p:nvPr/>
        </p:nvSpPr>
        <p:spPr>
          <a:xfrm>
            <a:off x="4500000" y="2931840"/>
            <a:ext cx="2232000" cy="820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GB" sz="1200" b="0" strike="noStrike" spc="-1">
                <a:solidFill>
                  <a:srgbClr val="000000"/>
                </a:solidFill>
                <a:uFill>
                  <a:solidFill>
                    <a:srgbClr val="FFFFFF"/>
                  </a:solidFill>
                </a:uFill>
                <a:latin typeface="Calibri"/>
              </a:rPr>
              <a:t>Wenn der Knopf geschlossen ist, wird das digitale Eingangssignal auf 0 Volt gesetzt, was als LOW erkannt wird.</a:t>
            </a:r>
            <a:endParaRPr lang="en-GB" sz="1200" b="0" strike="noStrike" spc="-1">
              <a:solidFill>
                <a:srgbClr val="000000"/>
              </a:solidFill>
              <a:uFill>
                <a:solidFill>
                  <a:srgbClr val="FFFFFF"/>
                </a:solidFill>
              </a:uFill>
              <a:latin typeface="Arial"/>
            </a:endParaRPr>
          </a:p>
        </p:txBody>
      </p:sp>
      <p:sp>
        <p:nvSpPr>
          <p:cNvPr id="430" name="CustomShape 13"/>
          <p:cNvSpPr/>
          <p:nvPr/>
        </p:nvSpPr>
        <p:spPr>
          <a:xfrm>
            <a:off x="4572000" y="2283840"/>
            <a:ext cx="1656000" cy="575640"/>
          </a:xfrm>
          <a:prstGeom prst="borderCallout1">
            <a:avLst>
              <a:gd name="adj1" fmla="val 7727"/>
              <a:gd name="adj2" fmla="val -3732"/>
              <a:gd name="adj3" fmla="val 75997"/>
              <a:gd name="adj4" fmla="val -41519"/>
            </a:avLst>
          </a:prstGeom>
          <a:solidFill>
            <a:srgbClr val="4F81BD"/>
          </a:solidFill>
          <a:ln w="25560">
            <a:solidFill>
              <a:srgbClr val="3A5F8B"/>
            </a:solidFill>
            <a:round/>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GB" sz="1800" b="0" strike="noStrike" spc="-1">
                <a:solidFill>
                  <a:srgbClr val="FFFFFF"/>
                </a:solidFill>
                <a:uFill>
                  <a:solidFill>
                    <a:srgbClr val="FFFFFF"/>
                  </a:solidFill>
                </a:uFill>
                <a:latin typeface="Calibri"/>
              </a:rPr>
              <a:t>Die Taste</a:t>
            </a:r>
            <a:endParaRPr lang="en-GB" sz="1800" b="0" strike="noStrike" spc="-1">
              <a:solidFill>
                <a:srgbClr val="000000"/>
              </a:solidFill>
              <a:uFill>
                <a:solidFill>
                  <a:srgbClr val="FFFFFF"/>
                </a:solidFill>
              </a:uFill>
              <a:latin typeface="Arial"/>
            </a:endParaRPr>
          </a:p>
        </p:txBody>
      </p:sp>
      <p:sp>
        <p:nvSpPr>
          <p:cNvPr id="431" name="Line 14"/>
          <p:cNvSpPr/>
          <p:nvPr/>
        </p:nvSpPr>
        <p:spPr>
          <a:xfrm>
            <a:off x="2483640" y="3507840"/>
            <a:ext cx="360" cy="216000"/>
          </a:xfrm>
          <a:prstGeom prst="line">
            <a:avLst/>
          </a:prstGeom>
          <a:ln w="25560">
            <a:solidFill>
              <a:srgbClr val="4A7EBB"/>
            </a:solidFill>
            <a:round/>
          </a:ln>
        </p:spPr>
        <p:style>
          <a:lnRef idx="0">
            <a:scrgbClr r="0" g="0" b="0"/>
          </a:lnRef>
          <a:fillRef idx="0">
            <a:scrgbClr r="0" g="0" b="0"/>
          </a:fillRef>
          <a:effectRef idx="0">
            <a:scrgbClr r="0" g="0" b="0"/>
          </a:effectRef>
          <a:fontRef idx="minor"/>
        </p:style>
      </p:sp>
      <p:sp>
        <p:nvSpPr>
          <p:cNvPr id="432" name="CustomShape 15"/>
          <p:cNvSpPr/>
          <p:nvPr/>
        </p:nvSpPr>
        <p:spPr>
          <a:xfrm>
            <a:off x="8172360" y="4767120"/>
            <a:ext cx="514080" cy="273600"/>
          </a:xfrm>
          <a:prstGeom prst="rect">
            <a:avLst/>
          </a:prstGeom>
          <a:noFill/>
          <a:ln>
            <a:noFill/>
          </a:ln>
        </p:spPr>
        <p:style>
          <a:lnRef idx="0">
            <a:scrgbClr r="0" g="0" b="0"/>
          </a:lnRef>
          <a:fillRef idx="0">
            <a:scrgbClr r="0" g="0" b="0"/>
          </a:fillRef>
          <a:effectRef idx="0">
            <a:scrgbClr r="0" g="0" b="0"/>
          </a:effectRef>
          <a:fontRef idx="minor"/>
        </p:style>
        <p:txBody>
          <a:bodyPr anchor="ctr"/>
          <a:lstStyle/>
          <a:p>
            <a:pPr algn="r">
              <a:lnSpc>
                <a:spcPct val="100000"/>
              </a:lnSpc>
            </a:pPr>
            <a:fld id="{60B73E76-A9E6-4D36-83A2-B3A35A82C470}" type="slidenum">
              <a:rPr lang="en-GB" sz="1200" b="0" strike="noStrike" spc="-1">
                <a:solidFill>
                  <a:srgbClr val="8B8B8B"/>
                </a:solidFill>
                <a:uFill>
                  <a:solidFill>
                    <a:srgbClr val="FFFFFF"/>
                  </a:solidFill>
                </a:uFill>
                <a:latin typeface="Calibri"/>
              </a:rPr>
              <a:pPr algn="r">
                <a:lnSpc>
                  <a:spcPct val="100000"/>
                </a:lnSpc>
              </a:pPr>
              <a:t>32</a:t>
            </a:fld>
            <a:endParaRPr lang="en-GB" sz="1200" b="0" strike="noStrike" spc="-1">
              <a:solidFill>
                <a:srgbClr val="000000"/>
              </a:solidFill>
              <a:uFill>
                <a:solidFill>
                  <a:srgbClr val="FFFFFF"/>
                </a:solidFill>
              </a:uFill>
              <a:latin typeface="Arial"/>
            </a:endParaRPr>
          </a:p>
        </p:txBody>
      </p:sp>
      <p:sp>
        <p:nvSpPr>
          <p:cNvPr id="433" name="Line 16"/>
          <p:cNvSpPr/>
          <p:nvPr/>
        </p:nvSpPr>
        <p:spPr>
          <a:xfrm>
            <a:off x="2483640" y="1491480"/>
            <a:ext cx="360" cy="216000"/>
          </a:xfrm>
          <a:prstGeom prst="line">
            <a:avLst/>
          </a:prstGeom>
          <a:ln w="25560">
            <a:solidFill>
              <a:srgbClr val="4A7EBB"/>
            </a:solidFill>
            <a:round/>
          </a:ln>
        </p:spPr>
        <p:style>
          <a:lnRef idx="0">
            <a:scrgbClr r="0" g="0" b="0"/>
          </a:lnRef>
          <a:fillRef idx="0">
            <a:scrgbClr r="0" g="0" b="0"/>
          </a:fillRef>
          <a:effectRef idx="0">
            <a:scrgbClr r="0" g="0" b="0"/>
          </a:effectRef>
          <a:fontRef idx="minor"/>
        </p:style>
      </p:sp>
      <p:sp>
        <p:nvSpPr>
          <p:cNvPr id="434" name="CustomShape 17"/>
          <p:cNvSpPr/>
          <p:nvPr/>
        </p:nvSpPr>
        <p:spPr>
          <a:xfrm>
            <a:off x="2483640" y="4011840"/>
            <a:ext cx="388800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GB" sz="1800" b="0" strike="noStrike" spc="-1">
                <a:solidFill>
                  <a:srgbClr val="000000"/>
                </a:solidFill>
                <a:uFill>
                  <a:solidFill>
                    <a:srgbClr val="FFFFFF"/>
                  </a:solidFill>
                </a:uFill>
                <a:latin typeface="Calibri"/>
              </a:rPr>
              <a:t>Aber was wird der Arduino feststellen, wenn der Knopf geöffnet ist?</a:t>
            </a:r>
            <a:endParaRPr lang="en-GB" sz="1800" b="0" strike="noStrike" spc="-1">
              <a:solidFill>
                <a:srgbClr val="000000"/>
              </a:solidFill>
              <a:uFill>
                <a:solidFill>
                  <a:srgbClr val="FFFFFF"/>
                </a:solidFill>
              </a:uFill>
              <a:latin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435" name="TextShape 1"/>
          <p:cNvSpPr txBox="1"/>
          <p:nvPr/>
        </p:nvSpPr>
        <p:spPr>
          <a:xfrm>
            <a:off x="457200" y="0"/>
            <a:ext cx="8229240" cy="1275120"/>
          </a:xfrm>
          <a:prstGeom prst="rect">
            <a:avLst/>
          </a:prstGeom>
          <a:noFill/>
          <a:ln>
            <a:noFill/>
          </a:ln>
        </p:spPr>
        <p:txBody>
          <a:bodyPr anchor="ctr">
            <a:normAutofit/>
          </a:bodyPr>
          <a:lstStyle/>
          <a:p>
            <a:pPr>
              <a:lnSpc>
                <a:spcPct val="100000"/>
              </a:lnSpc>
            </a:pPr>
            <a:r>
              <a:rPr lang="nl-NL" sz="4400" b="0" strike="noStrike" spc="-1">
                <a:solidFill>
                  <a:srgbClr val="000000"/>
                </a:solidFill>
                <a:uFill>
                  <a:solidFill>
                    <a:srgbClr val="FFFFFF"/>
                  </a:solidFill>
                </a:uFill>
                <a:latin typeface="Calibri"/>
              </a:rPr>
              <a:t>Einen HOHEN Wert erzeugen</a:t>
            </a:r>
          </a:p>
        </p:txBody>
      </p:sp>
      <p:sp>
        <p:nvSpPr>
          <p:cNvPr id="436" name="CustomShape 2"/>
          <p:cNvSpPr/>
          <p:nvPr/>
        </p:nvSpPr>
        <p:spPr>
          <a:xfrm>
            <a:off x="1403640" y="1707480"/>
            <a:ext cx="1346040" cy="1800000"/>
          </a:xfrm>
          <a:prstGeom prst="rect">
            <a:avLst/>
          </a:prstGeom>
          <a:solidFill>
            <a:srgbClr val="00CC66"/>
          </a:solidFill>
          <a:ln w="25560">
            <a:solidFill>
              <a:srgbClr val="3A5F8B"/>
            </a:solidFill>
            <a:round/>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GB" sz="1800" b="0" strike="noStrike" spc="-1">
                <a:solidFill>
                  <a:srgbClr val="FFFFFF"/>
                </a:solidFill>
                <a:uFill>
                  <a:solidFill>
                    <a:srgbClr val="FFFFFF"/>
                  </a:solidFill>
                </a:uFill>
                <a:latin typeface="Calibri"/>
              </a:rPr>
              <a:t>Arduino</a:t>
            </a:r>
            <a:endParaRPr lang="en-GB" sz="1800" b="0" strike="noStrike" spc="-1">
              <a:solidFill>
                <a:srgbClr val="000000"/>
              </a:solidFill>
              <a:uFill>
                <a:solidFill>
                  <a:srgbClr val="FFFFFF"/>
                </a:solidFill>
              </a:uFill>
              <a:latin typeface="Arial"/>
            </a:endParaRPr>
          </a:p>
        </p:txBody>
      </p:sp>
      <p:sp>
        <p:nvSpPr>
          <p:cNvPr id="437" name="CustomShape 3"/>
          <p:cNvSpPr/>
          <p:nvPr/>
        </p:nvSpPr>
        <p:spPr>
          <a:xfrm rot="5400000">
            <a:off x="3492360" y="1995840"/>
            <a:ext cx="431640" cy="143640"/>
          </a:xfrm>
          <a:prstGeom prst="rect">
            <a:avLst/>
          </a:prstGeom>
          <a:solidFill>
            <a:srgbClr val="FF0000"/>
          </a:solidFill>
          <a:ln w="25560">
            <a:solidFill>
              <a:srgbClr val="3A5F8B"/>
            </a:solidFill>
            <a:round/>
          </a:ln>
        </p:spPr>
        <p:style>
          <a:lnRef idx="0">
            <a:scrgbClr r="0" g="0" b="0"/>
          </a:lnRef>
          <a:fillRef idx="0">
            <a:scrgbClr r="0" g="0" b="0"/>
          </a:fillRef>
          <a:effectRef idx="0">
            <a:scrgbClr r="0" g="0" b="0"/>
          </a:effectRef>
          <a:fontRef idx="minor"/>
        </p:style>
      </p:sp>
      <p:sp>
        <p:nvSpPr>
          <p:cNvPr id="438" name="Line 4"/>
          <p:cNvSpPr/>
          <p:nvPr/>
        </p:nvSpPr>
        <p:spPr>
          <a:xfrm>
            <a:off x="2267640" y="3723840"/>
            <a:ext cx="3096360" cy="360"/>
          </a:xfrm>
          <a:prstGeom prst="line">
            <a:avLst/>
          </a:prstGeom>
          <a:ln w="38160">
            <a:solidFill>
              <a:srgbClr val="4A7EBB"/>
            </a:solidFill>
            <a:round/>
          </a:ln>
        </p:spPr>
        <p:style>
          <a:lnRef idx="0">
            <a:scrgbClr r="0" g="0" b="0"/>
          </a:lnRef>
          <a:fillRef idx="0">
            <a:scrgbClr r="0" g="0" b="0"/>
          </a:fillRef>
          <a:effectRef idx="0">
            <a:scrgbClr r="0" g="0" b="0"/>
          </a:effectRef>
          <a:fontRef idx="minor"/>
        </p:style>
      </p:sp>
      <p:sp>
        <p:nvSpPr>
          <p:cNvPr id="439" name="Line 5"/>
          <p:cNvSpPr/>
          <p:nvPr/>
        </p:nvSpPr>
        <p:spPr>
          <a:xfrm>
            <a:off x="2195640" y="1491480"/>
            <a:ext cx="3096360" cy="360"/>
          </a:xfrm>
          <a:prstGeom prst="line">
            <a:avLst/>
          </a:prstGeom>
          <a:ln w="38160">
            <a:solidFill>
              <a:srgbClr val="4A7EBB"/>
            </a:solidFill>
            <a:round/>
          </a:ln>
        </p:spPr>
        <p:style>
          <a:lnRef idx="0">
            <a:scrgbClr r="0" g="0" b="0"/>
          </a:lnRef>
          <a:fillRef idx="0">
            <a:scrgbClr r="0" g="0" b="0"/>
          </a:fillRef>
          <a:effectRef idx="0">
            <a:scrgbClr r="0" g="0" b="0"/>
          </a:effectRef>
          <a:fontRef idx="minor"/>
        </p:style>
      </p:sp>
      <p:sp>
        <p:nvSpPr>
          <p:cNvPr id="440" name="CustomShape 6"/>
          <p:cNvSpPr/>
          <p:nvPr/>
        </p:nvSpPr>
        <p:spPr>
          <a:xfrm>
            <a:off x="5442480" y="1347480"/>
            <a:ext cx="83016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GB" sz="1800" b="0" strike="noStrike" spc="-1">
                <a:solidFill>
                  <a:srgbClr val="000000"/>
                </a:solidFill>
                <a:uFill>
                  <a:solidFill>
                    <a:srgbClr val="FFFFFF"/>
                  </a:solidFill>
                </a:uFill>
                <a:latin typeface="Calibri"/>
              </a:rPr>
              <a:t>+5 Volt</a:t>
            </a:r>
            <a:endParaRPr lang="en-GB" sz="1800" b="0" strike="noStrike" spc="-1">
              <a:solidFill>
                <a:srgbClr val="000000"/>
              </a:solidFill>
              <a:uFill>
                <a:solidFill>
                  <a:srgbClr val="FFFFFF"/>
                </a:solidFill>
              </a:uFill>
              <a:latin typeface="Arial"/>
            </a:endParaRPr>
          </a:p>
        </p:txBody>
      </p:sp>
      <p:sp>
        <p:nvSpPr>
          <p:cNvPr id="441" name="CustomShape 7"/>
          <p:cNvSpPr/>
          <p:nvPr/>
        </p:nvSpPr>
        <p:spPr>
          <a:xfrm>
            <a:off x="5441760" y="3549960"/>
            <a:ext cx="71604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GB" sz="1800" b="0" strike="noStrike" spc="-1">
                <a:solidFill>
                  <a:srgbClr val="000000"/>
                </a:solidFill>
                <a:uFill>
                  <a:solidFill>
                    <a:srgbClr val="FFFFFF"/>
                  </a:solidFill>
                </a:uFill>
                <a:latin typeface="Calibri"/>
              </a:rPr>
              <a:t>0 Volt</a:t>
            </a:r>
            <a:endParaRPr lang="en-GB" sz="1800" b="0" strike="noStrike" spc="-1">
              <a:solidFill>
                <a:srgbClr val="000000"/>
              </a:solidFill>
              <a:uFill>
                <a:solidFill>
                  <a:srgbClr val="FFFFFF"/>
                </a:solidFill>
              </a:uFill>
              <a:latin typeface="Arial"/>
            </a:endParaRPr>
          </a:p>
        </p:txBody>
      </p:sp>
      <p:sp>
        <p:nvSpPr>
          <p:cNvPr id="442" name="Line 8"/>
          <p:cNvSpPr/>
          <p:nvPr/>
        </p:nvSpPr>
        <p:spPr>
          <a:xfrm>
            <a:off x="2555640" y="1491480"/>
            <a:ext cx="360" cy="216000"/>
          </a:xfrm>
          <a:prstGeom prst="line">
            <a:avLst/>
          </a:prstGeom>
          <a:ln w="25560">
            <a:solidFill>
              <a:srgbClr val="4A7EBB"/>
            </a:solidFill>
            <a:round/>
          </a:ln>
        </p:spPr>
        <p:style>
          <a:lnRef idx="0">
            <a:scrgbClr r="0" g="0" b="0"/>
          </a:lnRef>
          <a:fillRef idx="0">
            <a:scrgbClr r="0" g="0" b="0"/>
          </a:fillRef>
          <a:effectRef idx="0">
            <a:scrgbClr r="0" g="0" b="0"/>
          </a:effectRef>
          <a:fontRef idx="minor"/>
        </p:style>
      </p:sp>
      <p:sp>
        <p:nvSpPr>
          <p:cNvPr id="443" name="CustomShape 9"/>
          <p:cNvSpPr/>
          <p:nvPr/>
        </p:nvSpPr>
        <p:spPr>
          <a:xfrm rot="5400000">
            <a:off x="2763360" y="1347840"/>
            <a:ext cx="9000" cy="1880280"/>
          </a:xfrm>
          <a:prstGeom prst="bentConnector3">
            <a:avLst>
              <a:gd name="adj1" fmla="val 1659267"/>
            </a:avLst>
          </a:prstGeom>
          <a:noFill/>
          <a:ln w="25560">
            <a:solidFill>
              <a:srgbClr val="4A7EBB"/>
            </a:solidFill>
            <a:round/>
          </a:ln>
        </p:spPr>
        <p:style>
          <a:lnRef idx="0">
            <a:scrgbClr r="0" g="0" b="0"/>
          </a:lnRef>
          <a:fillRef idx="0">
            <a:scrgbClr r="0" g="0" b="0"/>
          </a:fillRef>
          <a:effectRef idx="0">
            <a:scrgbClr r="0" g="0" b="0"/>
          </a:effectRef>
          <a:fontRef idx="minor"/>
        </p:style>
      </p:sp>
      <p:sp>
        <p:nvSpPr>
          <p:cNvPr id="444" name="Line 10"/>
          <p:cNvSpPr/>
          <p:nvPr/>
        </p:nvSpPr>
        <p:spPr>
          <a:xfrm flipV="1">
            <a:off x="3707640" y="2859480"/>
            <a:ext cx="360" cy="864360"/>
          </a:xfrm>
          <a:prstGeom prst="line">
            <a:avLst/>
          </a:prstGeom>
          <a:ln w="25560">
            <a:solidFill>
              <a:srgbClr val="4A7EBB"/>
            </a:solidFill>
            <a:round/>
          </a:ln>
        </p:spPr>
        <p:style>
          <a:lnRef idx="0">
            <a:scrgbClr r="0" g="0" b="0"/>
          </a:lnRef>
          <a:fillRef idx="0">
            <a:scrgbClr r="0" g="0" b="0"/>
          </a:fillRef>
          <a:effectRef idx="0">
            <a:scrgbClr r="0" g="0" b="0"/>
          </a:effectRef>
          <a:fontRef idx="minor"/>
        </p:style>
      </p:sp>
      <p:sp>
        <p:nvSpPr>
          <p:cNvPr id="445" name="Line 11"/>
          <p:cNvSpPr/>
          <p:nvPr/>
        </p:nvSpPr>
        <p:spPr>
          <a:xfrm flipV="1">
            <a:off x="3707640" y="2571480"/>
            <a:ext cx="144000" cy="288000"/>
          </a:xfrm>
          <a:prstGeom prst="line">
            <a:avLst/>
          </a:prstGeom>
          <a:ln w="25560">
            <a:solidFill>
              <a:srgbClr val="4A7EBB"/>
            </a:solidFill>
            <a:round/>
          </a:ln>
        </p:spPr>
        <p:style>
          <a:lnRef idx="0">
            <a:scrgbClr r="0" g="0" b="0"/>
          </a:lnRef>
          <a:fillRef idx="0">
            <a:scrgbClr r="0" g="0" b="0"/>
          </a:fillRef>
          <a:effectRef idx="0">
            <a:scrgbClr r="0" g="0" b="0"/>
          </a:effectRef>
          <a:fontRef idx="minor"/>
        </p:style>
      </p:sp>
      <p:sp>
        <p:nvSpPr>
          <p:cNvPr id="446" name="Line 12"/>
          <p:cNvSpPr/>
          <p:nvPr/>
        </p:nvSpPr>
        <p:spPr>
          <a:xfrm>
            <a:off x="3707640" y="1491480"/>
            <a:ext cx="360" cy="360000"/>
          </a:xfrm>
          <a:prstGeom prst="line">
            <a:avLst/>
          </a:prstGeom>
          <a:ln w="25560">
            <a:solidFill>
              <a:srgbClr val="4A7EBB"/>
            </a:solidFill>
            <a:round/>
          </a:ln>
        </p:spPr>
        <p:style>
          <a:lnRef idx="0">
            <a:scrgbClr r="0" g="0" b="0"/>
          </a:lnRef>
          <a:fillRef idx="0">
            <a:scrgbClr r="0" g="0" b="0"/>
          </a:fillRef>
          <a:effectRef idx="0">
            <a:scrgbClr r="0" g="0" b="0"/>
          </a:effectRef>
          <a:fontRef idx="minor"/>
        </p:style>
      </p:sp>
      <p:sp>
        <p:nvSpPr>
          <p:cNvPr id="447" name="Line 13"/>
          <p:cNvSpPr/>
          <p:nvPr/>
        </p:nvSpPr>
        <p:spPr>
          <a:xfrm>
            <a:off x="3707640" y="2427480"/>
            <a:ext cx="360" cy="144000"/>
          </a:xfrm>
          <a:prstGeom prst="line">
            <a:avLst/>
          </a:prstGeom>
          <a:ln w="25560">
            <a:solidFill>
              <a:srgbClr val="4A7EBB"/>
            </a:solidFill>
            <a:round/>
          </a:ln>
        </p:spPr>
        <p:style>
          <a:lnRef idx="0">
            <a:scrgbClr r="0" g="0" b="0"/>
          </a:lnRef>
          <a:fillRef idx="0">
            <a:scrgbClr r="0" g="0" b="0"/>
          </a:fillRef>
          <a:effectRef idx="0">
            <a:scrgbClr r="0" g="0" b="0"/>
          </a:effectRef>
          <a:fontRef idx="minor"/>
        </p:style>
      </p:sp>
      <p:sp>
        <p:nvSpPr>
          <p:cNvPr id="448" name="CustomShape 14"/>
          <p:cNvSpPr/>
          <p:nvPr/>
        </p:nvSpPr>
        <p:spPr>
          <a:xfrm>
            <a:off x="2771640" y="1707480"/>
            <a:ext cx="86364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r">
              <a:lnSpc>
                <a:spcPct val="100000"/>
              </a:lnSpc>
            </a:pPr>
            <a:r>
              <a:rPr lang="en-GB" sz="1800" b="0" strike="noStrike" spc="-1">
                <a:solidFill>
                  <a:srgbClr val="000000"/>
                </a:solidFill>
                <a:uFill>
                  <a:solidFill>
                    <a:srgbClr val="FFFFFF"/>
                  </a:solidFill>
                </a:uFill>
                <a:latin typeface="Calibri"/>
              </a:rPr>
              <a:t>30 </a:t>
            </a:r>
            <a:endParaRPr lang="en-GB" sz="1800" b="0" strike="noStrike" spc="-1">
              <a:solidFill>
                <a:srgbClr val="000000"/>
              </a:solidFill>
              <a:uFill>
                <a:solidFill>
                  <a:srgbClr val="FFFFFF"/>
                </a:solidFill>
              </a:uFill>
              <a:latin typeface="Arial"/>
            </a:endParaRPr>
          </a:p>
          <a:p>
            <a:pPr algn="r">
              <a:lnSpc>
                <a:spcPct val="100000"/>
              </a:lnSpc>
            </a:pPr>
            <a:r>
              <a:rPr lang="en-GB" sz="1800" b="0" strike="noStrike" spc="-1">
                <a:solidFill>
                  <a:srgbClr val="000000"/>
                </a:solidFill>
                <a:uFill>
                  <a:solidFill>
                    <a:srgbClr val="FFFFFF"/>
                  </a:solidFill>
                </a:uFill>
                <a:latin typeface="Calibri"/>
              </a:rPr>
              <a:t>kOhm</a:t>
            </a:r>
            <a:endParaRPr lang="en-GB" sz="1800" b="0" strike="noStrike" spc="-1">
              <a:solidFill>
                <a:srgbClr val="000000"/>
              </a:solidFill>
              <a:uFill>
                <a:solidFill>
                  <a:srgbClr val="FFFFFF"/>
                </a:solidFill>
              </a:uFill>
              <a:latin typeface="Arial"/>
            </a:endParaRPr>
          </a:p>
        </p:txBody>
      </p:sp>
      <p:sp>
        <p:nvSpPr>
          <p:cNvPr id="449" name="CustomShape 15"/>
          <p:cNvSpPr/>
          <p:nvPr/>
        </p:nvSpPr>
        <p:spPr>
          <a:xfrm>
            <a:off x="1584360" y="1923840"/>
            <a:ext cx="899408" cy="359878"/>
          </a:xfrm>
          <a:prstGeom prst="rect">
            <a:avLst/>
          </a:prstGeom>
          <a:solidFill>
            <a:srgbClr val="FFFF00"/>
          </a:solidFill>
          <a:ln w="19080">
            <a:solidFill>
              <a:srgbClr val="000000"/>
            </a:solidFill>
            <a:round/>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GB" sz="900" b="0" strike="noStrike" spc="-1" dirty="0" err="1">
                <a:solidFill>
                  <a:srgbClr val="000000"/>
                </a:solidFill>
                <a:uFill>
                  <a:solidFill>
                    <a:srgbClr val="FFFFFF"/>
                  </a:solidFill>
                </a:uFill>
                <a:latin typeface="Calibri"/>
              </a:rPr>
              <a:t>Digitale</a:t>
            </a:r>
            <a:r>
              <a:rPr lang="en-GB" sz="900" b="0" strike="noStrike" spc="-1" dirty="0">
                <a:solidFill>
                  <a:srgbClr val="000000"/>
                </a:solidFill>
                <a:uFill>
                  <a:solidFill>
                    <a:srgbClr val="FFFFFF"/>
                  </a:solidFill>
                </a:uFill>
                <a:latin typeface="Calibri"/>
              </a:rPr>
              <a:t> </a:t>
            </a:r>
            <a:r>
              <a:rPr lang="en-GB" sz="900" b="0" strike="noStrike" spc="-1" dirty="0" err="1">
                <a:solidFill>
                  <a:srgbClr val="000000"/>
                </a:solidFill>
                <a:uFill>
                  <a:solidFill>
                    <a:srgbClr val="FFFFFF"/>
                  </a:solidFill>
                </a:uFill>
                <a:latin typeface="Calibri"/>
              </a:rPr>
              <a:t>Eingabe</a:t>
            </a:r>
            <a:endParaRPr lang="en-GB" sz="900" b="0" strike="noStrike" spc="-1" dirty="0">
              <a:solidFill>
                <a:srgbClr val="000000"/>
              </a:solidFill>
              <a:uFill>
                <a:solidFill>
                  <a:srgbClr val="FFFFFF"/>
                </a:solidFill>
              </a:uFill>
              <a:latin typeface="Arial"/>
            </a:endParaRPr>
          </a:p>
        </p:txBody>
      </p:sp>
      <p:sp>
        <p:nvSpPr>
          <p:cNvPr id="450" name="CustomShape 16"/>
          <p:cNvSpPr/>
          <p:nvPr/>
        </p:nvSpPr>
        <p:spPr>
          <a:xfrm>
            <a:off x="6444360" y="1275480"/>
            <a:ext cx="2232000" cy="2828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GB" sz="1200" b="0" strike="noStrike" spc="-1">
                <a:solidFill>
                  <a:srgbClr val="000000"/>
                </a:solidFill>
                <a:uFill>
                  <a:solidFill>
                    <a:srgbClr val="FFFFFF"/>
                  </a:solidFill>
                </a:uFill>
                <a:latin typeface="Calibri"/>
              </a:rPr>
              <a:t>Wenn die Taste gedrückt wird, verbindet es den Eingang des Arduino mit 0 Volt. Es wird ein kleiner Strom durch den Widerstand fließen, aber der Eingang wird 0 Volt sein.</a:t>
            </a:r>
            <a:endParaRPr lang="en-GB" sz="1200" b="0" strike="noStrike" spc="-1">
              <a:solidFill>
                <a:srgbClr val="000000"/>
              </a:solidFill>
              <a:uFill>
                <a:solidFill>
                  <a:srgbClr val="FFFFFF"/>
                </a:solidFill>
              </a:uFill>
              <a:latin typeface="Arial"/>
            </a:endParaRPr>
          </a:p>
          <a:p>
            <a:pPr>
              <a:lnSpc>
                <a:spcPct val="100000"/>
              </a:lnSpc>
            </a:pPr>
            <a:endParaRPr lang="en-GB" sz="1200" b="0" strike="noStrike" spc="-1">
              <a:solidFill>
                <a:srgbClr val="000000"/>
              </a:solidFill>
              <a:uFill>
                <a:solidFill>
                  <a:srgbClr val="FFFFFF"/>
                </a:solidFill>
              </a:uFill>
              <a:latin typeface="Arial"/>
            </a:endParaRPr>
          </a:p>
          <a:p>
            <a:pPr>
              <a:lnSpc>
                <a:spcPct val="100000"/>
              </a:lnSpc>
            </a:pPr>
            <a:r>
              <a:rPr lang="en-GB" sz="1200" b="0" strike="noStrike" spc="-1">
                <a:solidFill>
                  <a:srgbClr val="000000"/>
                </a:solidFill>
                <a:uFill>
                  <a:solidFill>
                    <a:srgbClr val="FFFFFF"/>
                  </a:solidFill>
                </a:uFill>
                <a:latin typeface="Calibri"/>
              </a:rPr>
              <a:t>Wenn der Schalter geöffnet ist, zieht der Widerstand den Eingang auf 5 Volt hoch. Ein sehr kleiner Strom fließt durch den Widerstand, ist aber klein genug, dass die Spannung am digitalen Eingang sehr nahe bei 5 Volt = HOCH liegt.</a:t>
            </a:r>
            <a:endParaRPr lang="en-GB" sz="1200" b="0" strike="noStrike" spc="-1">
              <a:solidFill>
                <a:srgbClr val="000000"/>
              </a:solidFill>
              <a:uFill>
                <a:solidFill>
                  <a:srgbClr val="FFFFFF"/>
                </a:solidFill>
              </a:uFill>
              <a:latin typeface="Arial"/>
            </a:endParaRPr>
          </a:p>
        </p:txBody>
      </p:sp>
      <p:sp>
        <p:nvSpPr>
          <p:cNvPr id="451" name="CustomShape 17"/>
          <p:cNvSpPr/>
          <p:nvPr/>
        </p:nvSpPr>
        <p:spPr>
          <a:xfrm>
            <a:off x="4572000" y="1779840"/>
            <a:ext cx="1836000" cy="1439640"/>
          </a:xfrm>
          <a:prstGeom prst="borderCallout1">
            <a:avLst>
              <a:gd name="adj1" fmla="val 7727"/>
              <a:gd name="adj2" fmla="val -3732"/>
              <a:gd name="adj3" fmla="val 8257"/>
              <a:gd name="adj4" fmla="val -30243"/>
            </a:avLst>
          </a:prstGeom>
          <a:solidFill>
            <a:srgbClr val="4F81BD"/>
          </a:solidFill>
          <a:ln w="25560">
            <a:solidFill>
              <a:srgbClr val="3A5F8B"/>
            </a:solidFill>
            <a:round/>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GB" sz="1800" b="0" strike="noStrike" spc="-1">
                <a:solidFill>
                  <a:srgbClr val="FFFFFF"/>
                </a:solidFill>
                <a:uFill>
                  <a:solidFill>
                    <a:srgbClr val="FFFFFF"/>
                  </a:solidFill>
                </a:uFill>
                <a:latin typeface="Calibri"/>
              </a:rPr>
              <a:t>Dies ist ein Pull-Up-Widerstand, der 5 Volt liefert, wenn der Knopf geöffnet wird</a:t>
            </a:r>
            <a:endParaRPr lang="en-GB" sz="1800" b="0" strike="noStrike" spc="-1">
              <a:solidFill>
                <a:srgbClr val="000000"/>
              </a:solidFill>
              <a:uFill>
                <a:solidFill>
                  <a:srgbClr val="FFFFFF"/>
                </a:solidFill>
              </a:uFill>
              <a:latin typeface="Arial"/>
            </a:endParaRPr>
          </a:p>
        </p:txBody>
      </p:sp>
      <p:sp>
        <p:nvSpPr>
          <p:cNvPr id="452" name="Line 18"/>
          <p:cNvSpPr/>
          <p:nvPr/>
        </p:nvSpPr>
        <p:spPr>
          <a:xfrm>
            <a:off x="2483640" y="3507840"/>
            <a:ext cx="360" cy="216000"/>
          </a:xfrm>
          <a:prstGeom prst="line">
            <a:avLst/>
          </a:prstGeom>
          <a:ln w="25560">
            <a:solidFill>
              <a:srgbClr val="4A7EBB"/>
            </a:solidFill>
            <a:round/>
          </a:ln>
        </p:spPr>
        <p:style>
          <a:lnRef idx="0">
            <a:scrgbClr r="0" g="0" b="0"/>
          </a:lnRef>
          <a:fillRef idx="0">
            <a:scrgbClr r="0" g="0" b="0"/>
          </a:fillRef>
          <a:effectRef idx="0">
            <a:scrgbClr r="0" g="0" b="0"/>
          </a:effectRef>
          <a:fontRef idx="minor"/>
        </p:style>
      </p:sp>
      <p:sp>
        <p:nvSpPr>
          <p:cNvPr id="453" name="CustomShape 19"/>
          <p:cNvSpPr/>
          <p:nvPr/>
        </p:nvSpPr>
        <p:spPr>
          <a:xfrm>
            <a:off x="8172360" y="4767120"/>
            <a:ext cx="514080" cy="273600"/>
          </a:xfrm>
          <a:prstGeom prst="rect">
            <a:avLst/>
          </a:prstGeom>
          <a:noFill/>
          <a:ln>
            <a:noFill/>
          </a:ln>
        </p:spPr>
        <p:style>
          <a:lnRef idx="0">
            <a:scrgbClr r="0" g="0" b="0"/>
          </a:lnRef>
          <a:fillRef idx="0">
            <a:scrgbClr r="0" g="0" b="0"/>
          </a:fillRef>
          <a:effectRef idx="0">
            <a:scrgbClr r="0" g="0" b="0"/>
          </a:effectRef>
          <a:fontRef idx="minor"/>
        </p:style>
        <p:txBody>
          <a:bodyPr anchor="ctr"/>
          <a:lstStyle/>
          <a:p>
            <a:pPr algn="r">
              <a:lnSpc>
                <a:spcPct val="100000"/>
              </a:lnSpc>
            </a:pPr>
            <a:fld id="{7609D291-4A5A-410A-84BD-EAFE67DA7230}" type="slidenum">
              <a:rPr lang="en-GB" sz="1200" b="0" strike="noStrike" spc="-1">
                <a:solidFill>
                  <a:srgbClr val="8B8B8B"/>
                </a:solidFill>
                <a:uFill>
                  <a:solidFill>
                    <a:srgbClr val="FFFFFF"/>
                  </a:solidFill>
                </a:uFill>
                <a:latin typeface="Calibri"/>
              </a:rPr>
              <a:pPr algn="r">
                <a:lnSpc>
                  <a:spcPct val="100000"/>
                </a:lnSpc>
              </a:pPr>
              <a:t>33</a:t>
            </a:fld>
            <a:endParaRPr lang="en-GB" sz="1200" b="0" strike="noStrike" spc="-1">
              <a:solidFill>
                <a:srgbClr val="000000"/>
              </a:solidFill>
              <a:uFill>
                <a:solidFill>
                  <a:srgbClr val="FFFFFF"/>
                </a:solidFill>
              </a:uFill>
              <a:latin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454" name="TextShape 1"/>
          <p:cNvSpPr txBox="1"/>
          <p:nvPr/>
        </p:nvSpPr>
        <p:spPr>
          <a:xfrm>
            <a:off x="457200" y="0"/>
            <a:ext cx="8229240" cy="1275120"/>
          </a:xfrm>
          <a:prstGeom prst="rect">
            <a:avLst/>
          </a:prstGeom>
          <a:noFill/>
          <a:ln>
            <a:noFill/>
          </a:ln>
        </p:spPr>
        <p:txBody>
          <a:bodyPr anchor="ctr">
            <a:normAutofit fontScale="92500" lnSpcReduction="10000"/>
          </a:bodyPr>
          <a:lstStyle/>
          <a:p>
            <a:pPr>
              <a:lnSpc>
                <a:spcPct val="100000"/>
              </a:lnSpc>
            </a:pPr>
            <a:r>
              <a:rPr lang="nl-NL" sz="4400" b="0" strike="noStrike" spc="-1">
                <a:solidFill>
                  <a:srgbClr val="000000"/>
                </a:solidFill>
                <a:uFill>
                  <a:solidFill>
                    <a:srgbClr val="FFFFFF"/>
                  </a:solidFill>
                </a:uFill>
                <a:latin typeface="Calibri"/>
              </a:rPr>
              <a:t>Erzeugen eines HIGH-Wertes ohne externen Widerstand</a:t>
            </a:r>
          </a:p>
        </p:txBody>
      </p:sp>
      <p:sp>
        <p:nvSpPr>
          <p:cNvPr id="455" name="CustomShape 2"/>
          <p:cNvSpPr/>
          <p:nvPr/>
        </p:nvSpPr>
        <p:spPr>
          <a:xfrm>
            <a:off x="1403640" y="1707480"/>
            <a:ext cx="1346040" cy="1800000"/>
          </a:xfrm>
          <a:prstGeom prst="rect">
            <a:avLst/>
          </a:prstGeom>
          <a:solidFill>
            <a:srgbClr val="00CC66"/>
          </a:solidFill>
          <a:ln w="25560">
            <a:solidFill>
              <a:srgbClr val="3A5F8B"/>
            </a:solidFill>
            <a:round/>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GB" sz="1800" b="0" strike="noStrike" spc="-1">
                <a:solidFill>
                  <a:srgbClr val="FFFFFF"/>
                </a:solidFill>
                <a:uFill>
                  <a:solidFill>
                    <a:srgbClr val="FFFFFF"/>
                  </a:solidFill>
                </a:uFill>
                <a:latin typeface="Calibri"/>
              </a:rPr>
              <a:t>Arduino</a:t>
            </a:r>
            <a:endParaRPr lang="en-GB" sz="1800" b="0" strike="noStrike" spc="-1">
              <a:solidFill>
                <a:srgbClr val="000000"/>
              </a:solidFill>
              <a:uFill>
                <a:solidFill>
                  <a:srgbClr val="FFFFFF"/>
                </a:solidFill>
              </a:uFill>
              <a:latin typeface="Arial"/>
            </a:endParaRPr>
          </a:p>
        </p:txBody>
      </p:sp>
      <p:sp>
        <p:nvSpPr>
          <p:cNvPr id="456" name="CustomShape 3"/>
          <p:cNvSpPr/>
          <p:nvPr/>
        </p:nvSpPr>
        <p:spPr>
          <a:xfrm rot="5400000">
            <a:off x="2340000" y="2067840"/>
            <a:ext cx="431640" cy="143640"/>
          </a:xfrm>
          <a:prstGeom prst="rect">
            <a:avLst/>
          </a:prstGeom>
          <a:solidFill>
            <a:srgbClr val="FF0000"/>
          </a:solidFill>
          <a:ln w="25560">
            <a:solidFill>
              <a:srgbClr val="3A5F8B"/>
            </a:solidFill>
            <a:round/>
          </a:ln>
        </p:spPr>
        <p:style>
          <a:lnRef idx="0">
            <a:scrgbClr r="0" g="0" b="0"/>
          </a:lnRef>
          <a:fillRef idx="0">
            <a:scrgbClr r="0" g="0" b="0"/>
          </a:fillRef>
          <a:effectRef idx="0">
            <a:scrgbClr r="0" g="0" b="0"/>
          </a:effectRef>
          <a:fontRef idx="minor"/>
        </p:style>
      </p:sp>
      <p:sp>
        <p:nvSpPr>
          <p:cNvPr id="457" name="Line 4"/>
          <p:cNvSpPr/>
          <p:nvPr/>
        </p:nvSpPr>
        <p:spPr>
          <a:xfrm>
            <a:off x="2267640" y="3723840"/>
            <a:ext cx="3096360" cy="360"/>
          </a:xfrm>
          <a:prstGeom prst="line">
            <a:avLst/>
          </a:prstGeom>
          <a:ln w="38160">
            <a:solidFill>
              <a:srgbClr val="4A7EBB"/>
            </a:solidFill>
            <a:round/>
          </a:ln>
        </p:spPr>
        <p:style>
          <a:lnRef idx="0">
            <a:scrgbClr r="0" g="0" b="0"/>
          </a:lnRef>
          <a:fillRef idx="0">
            <a:scrgbClr r="0" g="0" b="0"/>
          </a:fillRef>
          <a:effectRef idx="0">
            <a:scrgbClr r="0" g="0" b="0"/>
          </a:effectRef>
          <a:fontRef idx="minor"/>
        </p:style>
      </p:sp>
      <p:sp>
        <p:nvSpPr>
          <p:cNvPr id="458" name="Line 5"/>
          <p:cNvSpPr/>
          <p:nvPr/>
        </p:nvSpPr>
        <p:spPr>
          <a:xfrm>
            <a:off x="2195640" y="1491480"/>
            <a:ext cx="3096360" cy="360"/>
          </a:xfrm>
          <a:prstGeom prst="line">
            <a:avLst/>
          </a:prstGeom>
          <a:ln w="38160">
            <a:solidFill>
              <a:srgbClr val="4A7EBB"/>
            </a:solidFill>
            <a:round/>
          </a:ln>
        </p:spPr>
        <p:style>
          <a:lnRef idx="0">
            <a:scrgbClr r="0" g="0" b="0"/>
          </a:lnRef>
          <a:fillRef idx="0">
            <a:scrgbClr r="0" g="0" b="0"/>
          </a:fillRef>
          <a:effectRef idx="0">
            <a:scrgbClr r="0" g="0" b="0"/>
          </a:effectRef>
          <a:fontRef idx="minor"/>
        </p:style>
      </p:sp>
      <p:sp>
        <p:nvSpPr>
          <p:cNvPr id="459" name="CustomShape 6"/>
          <p:cNvSpPr/>
          <p:nvPr/>
        </p:nvSpPr>
        <p:spPr>
          <a:xfrm>
            <a:off x="5442480" y="1347480"/>
            <a:ext cx="83016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GB" sz="1800" b="0" strike="noStrike" spc="-1">
                <a:solidFill>
                  <a:srgbClr val="000000"/>
                </a:solidFill>
                <a:uFill>
                  <a:solidFill>
                    <a:srgbClr val="FFFFFF"/>
                  </a:solidFill>
                </a:uFill>
                <a:latin typeface="Calibri"/>
              </a:rPr>
              <a:t>+5 Volt</a:t>
            </a:r>
            <a:endParaRPr lang="en-GB" sz="1800" b="0" strike="noStrike" spc="-1">
              <a:solidFill>
                <a:srgbClr val="000000"/>
              </a:solidFill>
              <a:uFill>
                <a:solidFill>
                  <a:srgbClr val="FFFFFF"/>
                </a:solidFill>
              </a:uFill>
              <a:latin typeface="Arial"/>
            </a:endParaRPr>
          </a:p>
        </p:txBody>
      </p:sp>
      <p:sp>
        <p:nvSpPr>
          <p:cNvPr id="460" name="CustomShape 7"/>
          <p:cNvSpPr/>
          <p:nvPr/>
        </p:nvSpPr>
        <p:spPr>
          <a:xfrm>
            <a:off x="5441760" y="3549960"/>
            <a:ext cx="71604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GB" sz="1800" b="0" strike="noStrike" spc="-1">
                <a:solidFill>
                  <a:srgbClr val="000000"/>
                </a:solidFill>
                <a:uFill>
                  <a:solidFill>
                    <a:srgbClr val="FFFFFF"/>
                  </a:solidFill>
                </a:uFill>
                <a:latin typeface="Calibri"/>
              </a:rPr>
              <a:t>0 Volt</a:t>
            </a:r>
            <a:endParaRPr lang="en-GB" sz="1800" b="0" strike="noStrike" spc="-1">
              <a:solidFill>
                <a:srgbClr val="000000"/>
              </a:solidFill>
              <a:uFill>
                <a:solidFill>
                  <a:srgbClr val="FFFFFF"/>
                </a:solidFill>
              </a:uFill>
              <a:latin typeface="Arial"/>
            </a:endParaRPr>
          </a:p>
        </p:txBody>
      </p:sp>
      <p:sp>
        <p:nvSpPr>
          <p:cNvPr id="461" name="Line 8"/>
          <p:cNvSpPr/>
          <p:nvPr/>
        </p:nvSpPr>
        <p:spPr>
          <a:xfrm>
            <a:off x="2555640" y="1491480"/>
            <a:ext cx="360" cy="216000"/>
          </a:xfrm>
          <a:prstGeom prst="line">
            <a:avLst/>
          </a:prstGeom>
          <a:ln w="25560">
            <a:solidFill>
              <a:srgbClr val="4A7EBB"/>
            </a:solidFill>
            <a:round/>
          </a:ln>
        </p:spPr>
        <p:style>
          <a:lnRef idx="0">
            <a:scrgbClr r="0" g="0" b="0"/>
          </a:lnRef>
          <a:fillRef idx="0">
            <a:scrgbClr r="0" g="0" b="0"/>
          </a:fillRef>
          <a:effectRef idx="0">
            <a:scrgbClr r="0" g="0" b="0"/>
          </a:effectRef>
          <a:fontRef idx="minor"/>
        </p:style>
      </p:sp>
      <p:sp>
        <p:nvSpPr>
          <p:cNvPr id="462" name="CustomShape 9"/>
          <p:cNvSpPr/>
          <p:nvPr/>
        </p:nvSpPr>
        <p:spPr>
          <a:xfrm rot="5400000" flipH="1">
            <a:off x="2153160" y="1959840"/>
            <a:ext cx="62280" cy="728280"/>
          </a:xfrm>
          <a:prstGeom prst="bentConnector3">
            <a:avLst>
              <a:gd name="adj1" fmla="val -111581"/>
            </a:avLst>
          </a:prstGeom>
          <a:noFill/>
          <a:ln w="25560">
            <a:solidFill>
              <a:srgbClr val="4A7EBB"/>
            </a:solidFill>
            <a:round/>
          </a:ln>
        </p:spPr>
        <p:style>
          <a:lnRef idx="0">
            <a:scrgbClr r="0" g="0" b="0"/>
          </a:lnRef>
          <a:fillRef idx="0">
            <a:scrgbClr r="0" g="0" b="0"/>
          </a:fillRef>
          <a:effectRef idx="0">
            <a:scrgbClr r="0" g="0" b="0"/>
          </a:effectRef>
          <a:fontRef idx="minor"/>
        </p:style>
      </p:sp>
      <p:sp>
        <p:nvSpPr>
          <p:cNvPr id="463" name="Line 10"/>
          <p:cNvSpPr/>
          <p:nvPr/>
        </p:nvSpPr>
        <p:spPr>
          <a:xfrm flipV="1">
            <a:off x="3707640" y="2859480"/>
            <a:ext cx="360" cy="864360"/>
          </a:xfrm>
          <a:prstGeom prst="line">
            <a:avLst/>
          </a:prstGeom>
          <a:ln w="25560">
            <a:solidFill>
              <a:srgbClr val="4A7EBB"/>
            </a:solidFill>
            <a:round/>
          </a:ln>
        </p:spPr>
        <p:style>
          <a:lnRef idx="0">
            <a:scrgbClr r="0" g="0" b="0"/>
          </a:lnRef>
          <a:fillRef idx="0">
            <a:scrgbClr r="0" g="0" b="0"/>
          </a:fillRef>
          <a:effectRef idx="0">
            <a:scrgbClr r="0" g="0" b="0"/>
          </a:effectRef>
          <a:fontRef idx="minor"/>
        </p:style>
      </p:sp>
      <p:sp>
        <p:nvSpPr>
          <p:cNvPr id="464" name="Line 11"/>
          <p:cNvSpPr/>
          <p:nvPr/>
        </p:nvSpPr>
        <p:spPr>
          <a:xfrm flipV="1">
            <a:off x="3707640" y="2571480"/>
            <a:ext cx="144000" cy="288000"/>
          </a:xfrm>
          <a:prstGeom prst="line">
            <a:avLst/>
          </a:prstGeom>
          <a:ln w="25560">
            <a:solidFill>
              <a:srgbClr val="4A7EBB"/>
            </a:solidFill>
            <a:round/>
          </a:ln>
        </p:spPr>
        <p:style>
          <a:lnRef idx="0">
            <a:scrgbClr r="0" g="0" b="0"/>
          </a:lnRef>
          <a:fillRef idx="0">
            <a:scrgbClr r="0" g="0" b="0"/>
          </a:fillRef>
          <a:effectRef idx="0">
            <a:scrgbClr r="0" g="0" b="0"/>
          </a:effectRef>
          <a:fontRef idx="minor"/>
        </p:style>
      </p:sp>
      <p:sp>
        <p:nvSpPr>
          <p:cNvPr id="465" name="Line 12"/>
          <p:cNvSpPr/>
          <p:nvPr/>
        </p:nvSpPr>
        <p:spPr>
          <a:xfrm>
            <a:off x="2555640" y="1563480"/>
            <a:ext cx="360" cy="360000"/>
          </a:xfrm>
          <a:prstGeom prst="line">
            <a:avLst/>
          </a:prstGeom>
          <a:ln w="25560">
            <a:solidFill>
              <a:srgbClr val="4A7EBB"/>
            </a:solidFill>
            <a:round/>
          </a:ln>
        </p:spPr>
        <p:style>
          <a:lnRef idx="0">
            <a:scrgbClr r="0" g="0" b="0"/>
          </a:lnRef>
          <a:fillRef idx="0">
            <a:scrgbClr r="0" g="0" b="0"/>
          </a:fillRef>
          <a:effectRef idx="0">
            <a:scrgbClr r="0" g="0" b="0"/>
          </a:effectRef>
          <a:fontRef idx="minor"/>
        </p:style>
      </p:sp>
      <p:sp>
        <p:nvSpPr>
          <p:cNvPr id="466" name="CustomShape 13"/>
          <p:cNvSpPr/>
          <p:nvPr/>
        </p:nvSpPr>
        <p:spPr>
          <a:xfrm rot="16200000" flipH="1">
            <a:off x="2693160" y="1420200"/>
            <a:ext cx="134280" cy="1880280"/>
          </a:xfrm>
          <a:prstGeom prst="bentConnector2">
            <a:avLst/>
          </a:prstGeom>
          <a:noFill/>
          <a:ln w="25560">
            <a:solidFill>
              <a:srgbClr val="4A7EBB"/>
            </a:solidFill>
            <a:round/>
          </a:ln>
        </p:spPr>
        <p:style>
          <a:lnRef idx="0">
            <a:scrgbClr r="0" g="0" b="0"/>
          </a:lnRef>
          <a:fillRef idx="0">
            <a:scrgbClr r="0" g="0" b="0"/>
          </a:fillRef>
          <a:effectRef idx="0">
            <a:scrgbClr r="0" g="0" b="0"/>
          </a:effectRef>
          <a:fontRef idx="minor"/>
        </p:style>
      </p:sp>
      <p:sp>
        <p:nvSpPr>
          <p:cNvPr id="467" name="CustomShape 14"/>
          <p:cNvSpPr/>
          <p:nvPr/>
        </p:nvSpPr>
        <p:spPr>
          <a:xfrm>
            <a:off x="2699640" y="1995840"/>
            <a:ext cx="1223640" cy="364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GB" sz="1800" b="0" strike="noStrike" spc="-1">
                <a:solidFill>
                  <a:srgbClr val="000000"/>
                </a:solidFill>
                <a:uFill>
                  <a:solidFill>
                    <a:srgbClr val="FFFFFF"/>
                  </a:solidFill>
                </a:uFill>
                <a:latin typeface="Calibri"/>
              </a:rPr>
              <a:t>30 kOhm</a:t>
            </a:r>
            <a:endParaRPr lang="en-GB" sz="1800" b="0" strike="noStrike" spc="-1">
              <a:solidFill>
                <a:srgbClr val="000000"/>
              </a:solidFill>
              <a:uFill>
                <a:solidFill>
                  <a:srgbClr val="FFFFFF"/>
                </a:solidFill>
              </a:uFill>
              <a:latin typeface="Arial"/>
            </a:endParaRPr>
          </a:p>
        </p:txBody>
      </p:sp>
      <p:sp>
        <p:nvSpPr>
          <p:cNvPr id="468" name="CustomShape 15"/>
          <p:cNvSpPr/>
          <p:nvPr/>
        </p:nvSpPr>
        <p:spPr>
          <a:xfrm>
            <a:off x="1575360" y="1923840"/>
            <a:ext cx="692384" cy="359878"/>
          </a:xfrm>
          <a:prstGeom prst="rect">
            <a:avLst/>
          </a:prstGeom>
          <a:solidFill>
            <a:srgbClr val="FFFF00"/>
          </a:solidFill>
          <a:ln w="19080">
            <a:solidFill>
              <a:srgbClr val="000000"/>
            </a:solidFill>
            <a:round/>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GB" sz="900" b="0" strike="noStrike" spc="-1" dirty="0" err="1">
                <a:solidFill>
                  <a:srgbClr val="000000"/>
                </a:solidFill>
                <a:uFill>
                  <a:solidFill>
                    <a:srgbClr val="FFFFFF"/>
                  </a:solidFill>
                </a:uFill>
                <a:latin typeface="Calibri"/>
              </a:rPr>
              <a:t>Digitale</a:t>
            </a:r>
            <a:r>
              <a:rPr lang="en-GB" sz="900" b="0" strike="noStrike" spc="-1" dirty="0">
                <a:solidFill>
                  <a:srgbClr val="000000"/>
                </a:solidFill>
                <a:uFill>
                  <a:solidFill>
                    <a:srgbClr val="FFFFFF"/>
                  </a:solidFill>
                </a:uFill>
                <a:latin typeface="Calibri"/>
              </a:rPr>
              <a:t> </a:t>
            </a:r>
            <a:r>
              <a:rPr lang="en-GB" sz="900" b="0" strike="noStrike" spc="-1" dirty="0" err="1">
                <a:solidFill>
                  <a:srgbClr val="000000"/>
                </a:solidFill>
                <a:uFill>
                  <a:solidFill>
                    <a:srgbClr val="FFFFFF"/>
                  </a:solidFill>
                </a:uFill>
                <a:latin typeface="Calibri"/>
              </a:rPr>
              <a:t>Eingabe</a:t>
            </a:r>
            <a:endParaRPr lang="en-GB" sz="900" b="0" strike="noStrike" spc="-1" dirty="0">
              <a:solidFill>
                <a:srgbClr val="000000"/>
              </a:solidFill>
              <a:uFill>
                <a:solidFill>
                  <a:srgbClr val="FFFFFF"/>
                </a:solidFill>
              </a:uFill>
              <a:latin typeface="Arial"/>
            </a:endParaRPr>
          </a:p>
        </p:txBody>
      </p:sp>
      <p:sp>
        <p:nvSpPr>
          <p:cNvPr id="469" name="CustomShape 16"/>
          <p:cNvSpPr/>
          <p:nvPr/>
        </p:nvSpPr>
        <p:spPr>
          <a:xfrm>
            <a:off x="4572000" y="1707480"/>
            <a:ext cx="4104456" cy="1872000"/>
          </a:xfrm>
          <a:prstGeom prst="borderCallout1">
            <a:avLst>
              <a:gd name="adj1" fmla="val 7727"/>
              <a:gd name="adj2" fmla="val -3732"/>
              <a:gd name="adj3" fmla="val 13039"/>
              <a:gd name="adj4" fmla="val -59385"/>
            </a:avLst>
          </a:prstGeom>
          <a:solidFill>
            <a:srgbClr val="4F81BD"/>
          </a:solidFill>
          <a:ln w="25560">
            <a:solidFill>
              <a:srgbClr val="3A5F8B"/>
            </a:solidFill>
            <a:round/>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GB" sz="1800" b="0" strike="noStrike" spc="-1" dirty="0" err="1">
                <a:solidFill>
                  <a:srgbClr val="FFFFFF"/>
                </a:solidFill>
                <a:uFill>
                  <a:solidFill>
                    <a:srgbClr val="FFFFFF"/>
                  </a:solidFill>
                </a:uFill>
                <a:latin typeface="Calibri"/>
              </a:rPr>
              <a:t>Sie</a:t>
            </a:r>
            <a:r>
              <a:rPr lang="en-GB" sz="1800" b="0" strike="noStrike" spc="-1" dirty="0">
                <a:solidFill>
                  <a:srgbClr val="FFFFFF"/>
                </a:solidFill>
                <a:uFill>
                  <a:solidFill>
                    <a:srgbClr val="FFFFFF"/>
                  </a:solidFill>
                </a:uFill>
                <a:latin typeface="Calibri"/>
              </a:rPr>
              <a:t> </a:t>
            </a:r>
            <a:r>
              <a:rPr lang="en-GB" sz="1800" b="0" strike="noStrike" spc="-1" dirty="0" err="1">
                <a:solidFill>
                  <a:srgbClr val="FFFFFF"/>
                </a:solidFill>
                <a:uFill>
                  <a:solidFill>
                    <a:srgbClr val="FFFFFF"/>
                  </a:solidFill>
                </a:uFill>
                <a:latin typeface="Calibri"/>
              </a:rPr>
              <a:t>müssen</a:t>
            </a:r>
            <a:r>
              <a:rPr lang="en-GB" sz="1800" b="0" strike="noStrike" spc="-1" dirty="0">
                <a:solidFill>
                  <a:srgbClr val="FFFFFF"/>
                </a:solidFill>
                <a:uFill>
                  <a:solidFill>
                    <a:srgbClr val="FFFFFF"/>
                  </a:solidFill>
                </a:uFill>
                <a:latin typeface="Calibri"/>
              </a:rPr>
              <a:t> den </a:t>
            </a:r>
            <a:r>
              <a:rPr lang="en-GB" sz="1800" b="0" strike="noStrike" spc="-1" dirty="0" err="1">
                <a:solidFill>
                  <a:srgbClr val="FFFFFF"/>
                </a:solidFill>
                <a:uFill>
                  <a:solidFill>
                    <a:srgbClr val="FFFFFF"/>
                  </a:solidFill>
                </a:uFill>
                <a:latin typeface="Calibri"/>
              </a:rPr>
              <a:t>Widerstand</a:t>
            </a:r>
            <a:r>
              <a:rPr lang="en-GB" sz="1800" b="0" strike="noStrike" spc="-1" dirty="0">
                <a:solidFill>
                  <a:srgbClr val="FFFFFF"/>
                </a:solidFill>
                <a:uFill>
                  <a:solidFill>
                    <a:srgbClr val="FFFFFF"/>
                  </a:solidFill>
                </a:uFill>
                <a:latin typeface="Calibri"/>
              </a:rPr>
              <a:t> </a:t>
            </a:r>
            <a:r>
              <a:rPr lang="en-GB" sz="1800" b="0" strike="noStrike" spc="-1" dirty="0" err="1">
                <a:solidFill>
                  <a:srgbClr val="FFFFFF"/>
                </a:solidFill>
                <a:uFill>
                  <a:solidFill>
                    <a:srgbClr val="FFFFFF"/>
                  </a:solidFill>
                </a:uFill>
                <a:latin typeface="Calibri"/>
              </a:rPr>
              <a:t>jedoch</a:t>
            </a:r>
            <a:r>
              <a:rPr lang="en-GB" sz="1800" b="0" strike="noStrike" spc="-1" dirty="0">
                <a:solidFill>
                  <a:srgbClr val="FFFFFF"/>
                </a:solidFill>
                <a:uFill>
                  <a:solidFill>
                    <a:srgbClr val="FFFFFF"/>
                  </a:solidFill>
                </a:uFill>
                <a:latin typeface="Calibri"/>
              </a:rPr>
              <a:t> </a:t>
            </a:r>
            <a:r>
              <a:rPr lang="en-GB" sz="1800" b="0" strike="noStrike" spc="-1" dirty="0" err="1">
                <a:solidFill>
                  <a:srgbClr val="FFFFFF"/>
                </a:solidFill>
                <a:uFill>
                  <a:solidFill>
                    <a:srgbClr val="FFFFFF"/>
                  </a:solidFill>
                </a:uFill>
                <a:latin typeface="Calibri"/>
              </a:rPr>
              <a:t>nicht</a:t>
            </a:r>
            <a:r>
              <a:rPr lang="en-GB" sz="1800" b="0" strike="noStrike" spc="-1" dirty="0">
                <a:solidFill>
                  <a:srgbClr val="FFFFFF"/>
                </a:solidFill>
                <a:uFill>
                  <a:solidFill>
                    <a:srgbClr val="FFFFFF"/>
                  </a:solidFill>
                </a:uFill>
                <a:latin typeface="Calibri"/>
              </a:rPr>
              <a:t> extern </a:t>
            </a:r>
            <a:r>
              <a:rPr lang="en-GB" sz="1800" b="0" strike="noStrike" spc="-1" dirty="0" err="1">
                <a:solidFill>
                  <a:srgbClr val="FFFFFF"/>
                </a:solidFill>
                <a:uFill>
                  <a:solidFill>
                    <a:srgbClr val="FFFFFF"/>
                  </a:solidFill>
                </a:uFill>
                <a:latin typeface="Calibri"/>
              </a:rPr>
              <a:t>anschließen</a:t>
            </a:r>
            <a:r>
              <a:rPr lang="en-GB" sz="1800" b="0" strike="noStrike" spc="-1" dirty="0">
                <a:solidFill>
                  <a:srgbClr val="FFFFFF"/>
                </a:solidFill>
                <a:uFill>
                  <a:solidFill>
                    <a:srgbClr val="FFFFFF"/>
                  </a:solidFill>
                </a:uFill>
                <a:latin typeface="Calibri"/>
              </a:rPr>
              <a:t>. Es </a:t>
            </a:r>
            <a:r>
              <a:rPr lang="en-GB" sz="1800" b="0" strike="noStrike" spc="-1" dirty="0" err="1">
                <a:solidFill>
                  <a:srgbClr val="FFFFFF"/>
                </a:solidFill>
                <a:uFill>
                  <a:solidFill>
                    <a:srgbClr val="FFFFFF"/>
                  </a:solidFill>
                </a:uFill>
                <a:latin typeface="Calibri"/>
              </a:rPr>
              <a:t>kann</a:t>
            </a:r>
            <a:r>
              <a:rPr lang="en-GB" sz="1800" b="0" strike="noStrike" spc="-1" dirty="0">
                <a:solidFill>
                  <a:srgbClr val="FFFFFF"/>
                </a:solidFill>
                <a:uFill>
                  <a:solidFill>
                    <a:srgbClr val="FFFFFF"/>
                  </a:solidFill>
                </a:uFill>
                <a:latin typeface="Calibri"/>
              </a:rPr>
              <a:t> </a:t>
            </a:r>
            <a:r>
              <a:rPr lang="en-GB" sz="1800" b="0" strike="noStrike" spc="-1" dirty="0" err="1">
                <a:solidFill>
                  <a:srgbClr val="FFFFFF"/>
                </a:solidFill>
                <a:uFill>
                  <a:solidFill>
                    <a:srgbClr val="FFFFFF"/>
                  </a:solidFill>
                </a:uFill>
                <a:latin typeface="Calibri"/>
              </a:rPr>
              <a:t>im</a:t>
            </a:r>
            <a:r>
              <a:rPr lang="en-GB" sz="1800" b="0" strike="noStrike" spc="-1" dirty="0">
                <a:solidFill>
                  <a:srgbClr val="FFFFFF"/>
                </a:solidFill>
                <a:uFill>
                  <a:solidFill>
                    <a:srgbClr val="FFFFFF"/>
                  </a:solidFill>
                </a:uFill>
                <a:latin typeface="Calibri"/>
              </a:rPr>
              <a:t> </a:t>
            </a:r>
            <a:r>
              <a:rPr lang="en-GB" sz="1800" b="0" strike="noStrike" spc="-1" dirty="0" err="1">
                <a:solidFill>
                  <a:srgbClr val="FFFFFF"/>
                </a:solidFill>
                <a:uFill>
                  <a:solidFill>
                    <a:srgbClr val="FFFFFF"/>
                  </a:solidFill>
                </a:uFill>
                <a:latin typeface="Calibri"/>
              </a:rPr>
              <a:t>Arduino</a:t>
            </a:r>
            <a:r>
              <a:rPr lang="en-GB" sz="1800" b="0" strike="noStrike" spc="-1" dirty="0">
                <a:solidFill>
                  <a:srgbClr val="FFFFFF"/>
                </a:solidFill>
                <a:uFill>
                  <a:solidFill>
                    <a:srgbClr val="FFFFFF"/>
                  </a:solidFill>
                </a:uFill>
                <a:latin typeface="Calibri"/>
              </a:rPr>
              <a:t> </a:t>
            </a:r>
            <a:r>
              <a:rPr lang="en-GB" sz="1800" b="0" strike="noStrike" spc="-1" dirty="0" err="1">
                <a:solidFill>
                  <a:srgbClr val="FFFFFF"/>
                </a:solidFill>
                <a:uFill>
                  <a:solidFill>
                    <a:srgbClr val="FFFFFF"/>
                  </a:solidFill>
                </a:uFill>
                <a:latin typeface="Calibri"/>
              </a:rPr>
              <a:t>selbst</a:t>
            </a:r>
            <a:r>
              <a:rPr lang="en-GB" sz="1800" b="0" strike="noStrike" spc="-1" dirty="0">
                <a:solidFill>
                  <a:srgbClr val="FFFFFF"/>
                </a:solidFill>
                <a:uFill>
                  <a:solidFill>
                    <a:srgbClr val="FFFFFF"/>
                  </a:solidFill>
                </a:uFill>
                <a:latin typeface="Calibri"/>
              </a:rPr>
              <a:t> </a:t>
            </a:r>
            <a:r>
              <a:rPr lang="en-GB" sz="1800" b="0" strike="noStrike" spc="-1" dirty="0" err="1">
                <a:solidFill>
                  <a:srgbClr val="FFFFFF"/>
                </a:solidFill>
                <a:uFill>
                  <a:solidFill>
                    <a:srgbClr val="FFFFFF"/>
                  </a:solidFill>
                </a:uFill>
                <a:latin typeface="Calibri"/>
              </a:rPr>
              <a:t>konfiguriert</a:t>
            </a:r>
            <a:r>
              <a:rPr lang="en-GB" sz="1800" b="0" strike="noStrike" spc="-1" dirty="0">
                <a:solidFill>
                  <a:srgbClr val="FFFFFF"/>
                </a:solidFill>
                <a:uFill>
                  <a:solidFill>
                    <a:srgbClr val="FFFFFF"/>
                  </a:solidFill>
                </a:uFill>
                <a:latin typeface="Calibri"/>
              </a:rPr>
              <a:t> </a:t>
            </a:r>
            <a:r>
              <a:rPr lang="en-GB" sz="1800" b="0" strike="noStrike" spc="-1" dirty="0" err="1">
                <a:solidFill>
                  <a:srgbClr val="FFFFFF"/>
                </a:solidFill>
                <a:uFill>
                  <a:solidFill>
                    <a:srgbClr val="FFFFFF"/>
                  </a:solidFill>
                </a:uFill>
                <a:latin typeface="Calibri"/>
              </a:rPr>
              <a:t>werden</a:t>
            </a:r>
            <a:r>
              <a:rPr lang="en-GB" sz="1800" b="0" strike="noStrike" spc="-1" dirty="0">
                <a:solidFill>
                  <a:srgbClr val="FFFFFF"/>
                </a:solidFill>
                <a:uFill>
                  <a:solidFill>
                    <a:srgbClr val="FFFFFF"/>
                  </a:solidFill>
                </a:uFill>
                <a:latin typeface="Calibri"/>
              </a:rPr>
              <a:t>, </a:t>
            </a:r>
            <a:r>
              <a:rPr lang="en-GB" sz="1800" b="0" strike="noStrike" spc="-1" dirty="0" err="1">
                <a:solidFill>
                  <a:srgbClr val="FFFFFF"/>
                </a:solidFill>
                <a:uFill>
                  <a:solidFill>
                    <a:srgbClr val="FFFFFF"/>
                  </a:solidFill>
                </a:uFill>
                <a:latin typeface="Calibri"/>
              </a:rPr>
              <a:t>indem</a:t>
            </a:r>
            <a:r>
              <a:rPr lang="en-GB" sz="1800" b="0" strike="noStrike" spc="-1" dirty="0">
                <a:solidFill>
                  <a:srgbClr val="FFFFFF"/>
                </a:solidFill>
                <a:uFill>
                  <a:solidFill>
                    <a:srgbClr val="FFFFFF"/>
                  </a:solidFill>
                </a:uFill>
                <a:latin typeface="Calibri"/>
              </a:rPr>
              <a:t> </a:t>
            </a:r>
            <a:r>
              <a:rPr lang="en-GB" sz="1800" b="1" i="1" strike="noStrike" spc="-1" dirty="0" err="1">
                <a:solidFill>
                  <a:srgbClr val="FFFFFF"/>
                </a:solidFill>
                <a:uFill>
                  <a:solidFill>
                    <a:srgbClr val="FFFFFF"/>
                  </a:solidFill>
                </a:uFill>
                <a:latin typeface="Calibri"/>
              </a:rPr>
              <a:t>input_pullup</a:t>
            </a:r>
            <a:r>
              <a:rPr lang="en-GB" sz="1800" b="0" strike="noStrike" spc="-1" dirty="0">
                <a:solidFill>
                  <a:srgbClr val="FFFFFF"/>
                </a:solidFill>
                <a:uFill>
                  <a:solidFill>
                    <a:srgbClr val="FFFFFF"/>
                  </a:solidFill>
                </a:uFill>
                <a:latin typeface="Calibri"/>
              </a:rPr>
              <a:t> </a:t>
            </a:r>
            <a:r>
              <a:rPr lang="en-GB" sz="1800" b="0" strike="noStrike" spc="-1" dirty="0" err="1">
                <a:solidFill>
                  <a:srgbClr val="FFFFFF"/>
                </a:solidFill>
                <a:uFill>
                  <a:solidFill>
                    <a:srgbClr val="FFFFFF"/>
                  </a:solidFill>
                </a:uFill>
                <a:latin typeface="Calibri"/>
              </a:rPr>
              <a:t>anstelle</a:t>
            </a:r>
            <a:r>
              <a:rPr lang="en-GB" sz="1800" b="0" strike="noStrike" spc="-1" dirty="0">
                <a:solidFill>
                  <a:srgbClr val="FFFFFF"/>
                </a:solidFill>
                <a:uFill>
                  <a:solidFill>
                    <a:srgbClr val="FFFFFF"/>
                  </a:solidFill>
                </a:uFill>
                <a:latin typeface="Calibri"/>
              </a:rPr>
              <a:t> von </a:t>
            </a:r>
            <a:r>
              <a:rPr lang="en-GB" sz="1800" b="1" i="1" strike="noStrike" spc="-1" dirty="0">
                <a:solidFill>
                  <a:srgbClr val="FFFFFF"/>
                </a:solidFill>
                <a:uFill>
                  <a:solidFill>
                    <a:srgbClr val="FFFFFF"/>
                  </a:solidFill>
                </a:uFill>
                <a:latin typeface="Calibri"/>
              </a:rPr>
              <a:t>input</a:t>
            </a:r>
            <a:r>
              <a:rPr lang="en-GB" sz="1800" b="0" strike="noStrike" spc="-1" dirty="0">
                <a:solidFill>
                  <a:srgbClr val="FFFFFF"/>
                </a:solidFill>
                <a:uFill>
                  <a:solidFill>
                    <a:srgbClr val="FFFFFF"/>
                  </a:solidFill>
                </a:uFill>
                <a:latin typeface="Calibri"/>
              </a:rPr>
              <a:t> </a:t>
            </a:r>
            <a:r>
              <a:rPr lang="en-GB" sz="1800" b="0" strike="noStrike" spc="-1" dirty="0" err="1">
                <a:solidFill>
                  <a:srgbClr val="FFFFFF"/>
                </a:solidFill>
                <a:uFill>
                  <a:solidFill>
                    <a:srgbClr val="FFFFFF"/>
                  </a:solidFill>
                </a:uFill>
                <a:latin typeface="Calibri"/>
              </a:rPr>
              <a:t>angegeben</a:t>
            </a:r>
            <a:r>
              <a:rPr lang="en-GB" sz="1800" b="0" strike="noStrike" spc="-1" dirty="0">
                <a:solidFill>
                  <a:srgbClr val="FFFFFF"/>
                </a:solidFill>
                <a:uFill>
                  <a:solidFill>
                    <a:srgbClr val="FFFFFF"/>
                  </a:solidFill>
                </a:uFill>
                <a:latin typeface="Calibri"/>
              </a:rPr>
              <a:t> </a:t>
            </a:r>
            <a:r>
              <a:rPr lang="en-GB" sz="1800" b="0" strike="noStrike" spc="-1" dirty="0" err="1">
                <a:solidFill>
                  <a:srgbClr val="FFFFFF"/>
                </a:solidFill>
                <a:uFill>
                  <a:solidFill>
                    <a:srgbClr val="FFFFFF"/>
                  </a:solidFill>
                </a:uFill>
                <a:latin typeface="Calibri"/>
              </a:rPr>
              <a:t>wird</a:t>
            </a:r>
            <a:r>
              <a:rPr lang="en-GB" sz="1800" b="0" strike="noStrike" spc="-1" dirty="0">
                <a:solidFill>
                  <a:srgbClr val="FFFFFF"/>
                </a:solidFill>
                <a:uFill>
                  <a:solidFill>
                    <a:srgbClr val="FFFFFF"/>
                  </a:solidFill>
                </a:uFill>
                <a:latin typeface="Calibri"/>
              </a:rPr>
              <a:t>.</a:t>
            </a:r>
            <a:endParaRPr lang="en-GB" sz="1800" b="0" strike="noStrike" spc="-1" dirty="0">
              <a:solidFill>
                <a:srgbClr val="000000"/>
              </a:solidFill>
              <a:uFill>
                <a:solidFill>
                  <a:srgbClr val="FFFFFF"/>
                </a:solidFill>
              </a:uFill>
              <a:latin typeface="Arial"/>
            </a:endParaRPr>
          </a:p>
        </p:txBody>
      </p:sp>
      <p:sp>
        <p:nvSpPr>
          <p:cNvPr id="470" name="Line 17"/>
          <p:cNvSpPr/>
          <p:nvPr/>
        </p:nvSpPr>
        <p:spPr>
          <a:xfrm>
            <a:off x="2483640" y="3507840"/>
            <a:ext cx="360" cy="216000"/>
          </a:xfrm>
          <a:prstGeom prst="line">
            <a:avLst/>
          </a:prstGeom>
          <a:ln w="25560">
            <a:solidFill>
              <a:srgbClr val="4A7EBB"/>
            </a:solidFill>
            <a:round/>
          </a:ln>
        </p:spPr>
        <p:style>
          <a:lnRef idx="0">
            <a:scrgbClr r="0" g="0" b="0"/>
          </a:lnRef>
          <a:fillRef idx="0">
            <a:scrgbClr r="0" g="0" b="0"/>
          </a:fillRef>
          <a:effectRef idx="0">
            <a:scrgbClr r="0" g="0" b="0"/>
          </a:effectRef>
          <a:fontRef idx="minor"/>
        </p:style>
      </p:sp>
      <p:sp>
        <p:nvSpPr>
          <p:cNvPr id="471" name="CustomShape 18"/>
          <p:cNvSpPr/>
          <p:nvPr/>
        </p:nvSpPr>
        <p:spPr>
          <a:xfrm>
            <a:off x="8172360" y="4767120"/>
            <a:ext cx="514080" cy="273600"/>
          </a:xfrm>
          <a:prstGeom prst="rect">
            <a:avLst/>
          </a:prstGeom>
          <a:noFill/>
          <a:ln>
            <a:noFill/>
          </a:ln>
        </p:spPr>
        <p:style>
          <a:lnRef idx="0">
            <a:scrgbClr r="0" g="0" b="0"/>
          </a:lnRef>
          <a:fillRef idx="0">
            <a:scrgbClr r="0" g="0" b="0"/>
          </a:fillRef>
          <a:effectRef idx="0">
            <a:scrgbClr r="0" g="0" b="0"/>
          </a:effectRef>
          <a:fontRef idx="minor"/>
        </p:style>
        <p:txBody>
          <a:bodyPr anchor="ctr"/>
          <a:lstStyle/>
          <a:p>
            <a:pPr algn="r">
              <a:lnSpc>
                <a:spcPct val="100000"/>
              </a:lnSpc>
            </a:pPr>
            <a:fld id="{EC6D785A-20F8-414B-83B3-CD84CE9A3EA3}" type="slidenum">
              <a:rPr lang="en-GB" sz="1200" b="0" strike="noStrike" spc="-1">
                <a:solidFill>
                  <a:srgbClr val="8B8B8B"/>
                </a:solidFill>
                <a:uFill>
                  <a:solidFill>
                    <a:srgbClr val="FFFFFF"/>
                  </a:solidFill>
                </a:uFill>
                <a:latin typeface="Calibri"/>
              </a:rPr>
              <a:pPr algn="r">
                <a:lnSpc>
                  <a:spcPct val="100000"/>
                </a:lnSpc>
              </a:pPr>
              <a:t>34</a:t>
            </a:fld>
            <a:endParaRPr lang="en-GB" sz="1200" b="0" strike="noStrike" spc="-1">
              <a:solidFill>
                <a:srgbClr val="000000"/>
              </a:solidFill>
              <a:uFill>
                <a:solidFill>
                  <a:srgbClr val="FFFFFF"/>
                </a:solidFill>
              </a:uFill>
              <a:latin typeface="Arial"/>
            </a:endParaRPr>
          </a:p>
        </p:txBody>
      </p:sp>
      <p:sp>
        <p:nvSpPr>
          <p:cNvPr id="472" name="CustomShape 19"/>
          <p:cNvSpPr/>
          <p:nvPr/>
        </p:nvSpPr>
        <p:spPr>
          <a:xfrm>
            <a:off x="3708000" y="2427840"/>
            <a:ext cx="360" cy="143640"/>
          </a:xfrm>
          <a:custGeom>
            <a:avLst/>
            <a:gdLst/>
            <a:ahLst/>
            <a:cxnLst/>
            <a:rect l="l" t="t" r="r" b="b"/>
            <a:pathLst>
              <a:path w="21600" h="21600">
                <a:moveTo>
                  <a:pt x="0" y="0"/>
                </a:moveTo>
                <a:lnTo>
                  <a:pt x="21600" y="21600"/>
                </a:lnTo>
              </a:path>
            </a:pathLst>
          </a:custGeom>
          <a:noFill/>
          <a:ln w="25560">
            <a:solidFill>
              <a:srgbClr val="4A7EBB"/>
            </a:solidFill>
            <a:round/>
          </a:ln>
        </p:spPr>
        <p:style>
          <a:lnRef idx="0">
            <a:scrgbClr r="0" g="0" b="0"/>
          </a:lnRef>
          <a:fillRef idx="0">
            <a:scrgbClr r="0" g="0" b="0"/>
          </a:fillRef>
          <a:effectRef idx="0">
            <a:scrgbClr r="0" g="0" b="0"/>
          </a:effectRef>
          <a:fontRef idx="minor"/>
        </p:style>
      </p:sp>
      <p:pic>
        <p:nvPicPr>
          <p:cNvPr id="473" name="Picture 2"/>
          <p:cNvPicPr/>
          <p:nvPr/>
        </p:nvPicPr>
        <p:blipFill>
          <a:blip r:embed="rId3" cstate="print"/>
          <a:srcRect t="24000" r="42280" b="67995"/>
          <a:stretch/>
        </p:blipFill>
        <p:spPr>
          <a:xfrm>
            <a:off x="4644000" y="3219840"/>
            <a:ext cx="2880000" cy="287640"/>
          </a:xfrm>
          <a:prstGeom prst="rect">
            <a:avLst/>
          </a:prstGeom>
          <a:ln>
            <a:noFill/>
          </a:ln>
        </p:spPr>
      </p:pic>
      <p:sp>
        <p:nvSpPr>
          <p:cNvPr id="474" name="CustomShape 20"/>
          <p:cNvSpPr/>
          <p:nvPr/>
        </p:nvSpPr>
        <p:spPr>
          <a:xfrm>
            <a:off x="5940000" y="3279600"/>
            <a:ext cx="863640" cy="143640"/>
          </a:xfrm>
          <a:prstGeom prst="ellipse">
            <a:avLst/>
          </a:prstGeom>
          <a:noFill/>
          <a:ln w="25560">
            <a:solidFill>
              <a:srgbClr val="FF0000"/>
            </a:solidFill>
            <a:round/>
          </a:ln>
        </p:spPr>
        <p:style>
          <a:lnRef idx="0">
            <a:scrgbClr r="0" g="0" b="0"/>
          </a:lnRef>
          <a:fillRef idx="0">
            <a:scrgbClr r="0" g="0" b="0"/>
          </a:fillRef>
          <a:effectRef idx="0">
            <a:scrgbClr r="0" g="0" b="0"/>
          </a:effectRef>
          <a:fontRef idx="minor"/>
        </p:style>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475" name="TextShape 1"/>
          <p:cNvSpPr txBox="1"/>
          <p:nvPr/>
        </p:nvSpPr>
        <p:spPr>
          <a:xfrm>
            <a:off x="457200" y="0"/>
            <a:ext cx="8229240" cy="1275120"/>
          </a:xfrm>
          <a:prstGeom prst="rect">
            <a:avLst/>
          </a:prstGeom>
          <a:noFill/>
          <a:ln>
            <a:noFill/>
          </a:ln>
        </p:spPr>
        <p:txBody>
          <a:bodyPr anchor="ctr">
            <a:normAutofit/>
          </a:bodyPr>
          <a:lstStyle/>
          <a:p>
            <a:pPr>
              <a:lnSpc>
                <a:spcPct val="100000"/>
              </a:lnSpc>
            </a:pPr>
            <a:r>
              <a:rPr lang="nl-NL" sz="4400" b="0" strike="noStrike" spc="-1">
                <a:solidFill>
                  <a:srgbClr val="000000"/>
                </a:solidFill>
                <a:uFill>
                  <a:solidFill>
                    <a:srgbClr val="FFFFFF"/>
                  </a:solidFill>
                </a:uFill>
                <a:latin typeface="Calibri"/>
              </a:rPr>
              <a:t>Gefahr bei Fehlkonfiguration</a:t>
            </a:r>
          </a:p>
        </p:txBody>
      </p:sp>
      <p:sp>
        <p:nvSpPr>
          <p:cNvPr id="476" name="CustomShape 2"/>
          <p:cNvSpPr/>
          <p:nvPr/>
        </p:nvSpPr>
        <p:spPr>
          <a:xfrm>
            <a:off x="1403640" y="1707480"/>
            <a:ext cx="1346040" cy="1800000"/>
          </a:xfrm>
          <a:prstGeom prst="rect">
            <a:avLst/>
          </a:prstGeom>
          <a:solidFill>
            <a:srgbClr val="00CC66"/>
          </a:solidFill>
          <a:ln w="25560">
            <a:solidFill>
              <a:srgbClr val="3A5F8B"/>
            </a:solidFill>
            <a:round/>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GB" sz="1800" b="0" strike="noStrike" spc="-1">
                <a:solidFill>
                  <a:srgbClr val="FFFFFF"/>
                </a:solidFill>
                <a:uFill>
                  <a:solidFill>
                    <a:srgbClr val="FFFFFF"/>
                  </a:solidFill>
                </a:uFill>
                <a:latin typeface="Calibri"/>
              </a:rPr>
              <a:t>Arduino</a:t>
            </a:r>
            <a:endParaRPr lang="en-GB" sz="1800" b="0" strike="noStrike" spc="-1">
              <a:solidFill>
                <a:srgbClr val="000000"/>
              </a:solidFill>
              <a:uFill>
                <a:solidFill>
                  <a:srgbClr val="FFFFFF"/>
                </a:solidFill>
              </a:uFill>
              <a:latin typeface="Arial"/>
            </a:endParaRPr>
          </a:p>
        </p:txBody>
      </p:sp>
      <p:sp>
        <p:nvSpPr>
          <p:cNvPr id="477" name="CustomShape 3"/>
          <p:cNvSpPr/>
          <p:nvPr/>
        </p:nvSpPr>
        <p:spPr>
          <a:xfrm rot="5400000">
            <a:off x="2340000" y="2067840"/>
            <a:ext cx="431640" cy="143640"/>
          </a:xfrm>
          <a:prstGeom prst="rect">
            <a:avLst/>
          </a:prstGeom>
          <a:solidFill>
            <a:srgbClr val="FF0000"/>
          </a:solidFill>
          <a:ln w="25560">
            <a:solidFill>
              <a:srgbClr val="3A5F8B"/>
            </a:solidFill>
            <a:round/>
          </a:ln>
        </p:spPr>
        <p:style>
          <a:lnRef idx="0">
            <a:scrgbClr r="0" g="0" b="0"/>
          </a:lnRef>
          <a:fillRef idx="0">
            <a:scrgbClr r="0" g="0" b="0"/>
          </a:fillRef>
          <a:effectRef idx="0">
            <a:scrgbClr r="0" g="0" b="0"/>
          </a:effectRef>
          <a:fontRef idx="minor"/>
        </p:style>
      </p:sp>
      <p:sp>
        <p:nvSpPr>
          <p:cNvPr id="478" name="Line 4"/>
          <p:cNvSpPr/>
          <p:nvPr/>
        </p:nvSpPr>
        <p:spPr>
          <a:xfrm>
            <a:off x="2267640" y="4587840"/>
            <a:ext cx="3096360" cy="360"/>
          </a:xfrm>
          <a:prstGeom prst="line">
            <a:avLst/>
          </a:prstGeom>
          <a:ln w="38160">
            <a:solidFill>
              <a:srgbClr val="4A7EBB"/>
            </a:solidFill>
            <a:round/>
          </a:ln>
        </p:spPr>
        <p:style>
          <a:lnRef idx="0">
            <a:scrgbClr r="0" g="0" b="0"/>
          </a:lnRef>
          <a:fillRef idx="0">
            <a:scrgbClr r="0" g="0" b="0"/>
          </a:fillRef>
          <a:effectRef idx="0">
            <a:scrgbClr r="0" g="0" b="0"/>
          </a:effectRef>
          <a:fontRef idx="minor"/>
        </p:style>
      </p:sp>
      <p:sp>
        <p:nvSpPr>
          <p:cNvPr id="479" name="Line 5"/>
          <p:cNvSpPr/>
          <p:nvPr/>
        </p:nvSpPr>
        <p:spPr>
          <a:xfrm>
            <a:off x="2195640" y="1491480"/>
            <a:ext cx="3096360" cy="360"/>
          </a:xfrm>
          <a:prstGeom prst="line">
            <a:avLst/>
          </a:prstGeom>
          <a:ln w="38160">
            <a:solidFill>
              <a:srgbClr val="4A7EBB"/>
            </a:solidFill>
            <a:round/>
          </a:ln>
        </p:spPr>
        <p:style>
          <a:lnRef idx="0">
            <a:scrgbClr r="0" g="0" b="0"/>
          </a:lnRef>
          <a:fillRef idx="0">
            <a:scrgbClr r="0" g="0" b="0"/>
          </a:fillRef>
          <a:effectRef idx="0">
            <a:scrgbClr r="0" g="0" b="0"/>
          </a:effectRef>
          <a:fontRef idx="minor"/>
        </p:style>
      </p:sp>
      <p:sp>
        <p:nvSpPr>
          <p:cNvPr id="480" name="CustomShape 6"/>
          <p:cNvSpPr/>
          <p:nvPr/>
        </p:nvSpPr>
        <p:spPr>
          <a:xfrm>
            <a:off x="5442480" y="1347480"/>
            <a:ext cx="83016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GB" sz="1800" b="0" strike="noStrike" spc="-1">
                <a:solidFill>
                  <a:srgbClr val="000000"/>
                </a:solidFill>
                <a:uFill>
                  <a:solidFill>
                    <a:srgbClr val="FFFFFF"/>
                  </a:solidFill>
                </a:uFill>
                <a:latin typeface="Calibri"/>
              </a:rPr>
              <a:t>+5 Volt</a:t>
            </a:r>
            <a:endParaRPr lang="en-GB" sz="1800" b="0" strike="noStrike" spc="-1">
              <a:solidFill>
                <a:srgbClr val="000000"/>
              </a:solidFill>
              <a:uFill>
                <a:solidFill>
                  <a:srgbClr val="FFFFFF"/>
                </a:solidFill>
              </a:uFill>
              <a:latin typeface="Arial"/>
            </a:endParaRPr>
          </a:p>
        </p:txBody>
      </p:sp>
      <p:sp>
        <p:nvSpPr>
          <p:cNvPr id="481" name="CustomShape 7"/>
          <p:cNvSpPr/>
          <p:nvPr/>
        </p:nvSpPr>
        <p:spPr>
          <a:xfrm>
            <a:off x="5441760" y="4443840"/>
            <a:ext cx="71604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GB" sz="1800" b="0" strike="noStrike" spc="-1">
                <a:solidFill>
                  <a:srgbClr val="000000"/>
                </a:solidFill>
                <a:uFill>
                  <a:solidFill>
                    <a:srgbClr val="FFFFFF"/>
                  </a:solidFill>
                </a:uFill>
                <a:latin typeface="Calibri"/>
              </a:rPr>
              <a:t>0 Volt</a:t>
            </a:r>
            <a:endParaRPr lang="en-GB" sz="1800" b="0" strike="noStrike" spc="-1">
              <a:solidFill>
                <a:srgbClr val="000000"/>
              </a:solidFill>
              <a:uFill>
                <a:solidFill>
                  <a:srgbClr val="FFFFFF"/>
                </a:solidFill>
              </a:uFill>
              <a:latin typeface="Arial"/>
            </a:endParaRPr>
          </a:p>
        </p:txBody>
      </p:sp>
      <p:sp>
        <p:nvSpPr>
          <p:cNvPr id="482" name="Line 8"/>
          <p:cNvSpPr/>
          <p:nvPr/>
        </p:nvSpPr>
        <p:spPr>
          <a:xfrm>
            <a:off x="2555640" y="1491480"/>
            <a:ext cx="360" cy="216000"/>
          </a:xfrm>
          <a:prstGeom prst="line">
            <a:avLst/>
          </a:prstGeom>
          <a:ln w="25560">
            <a:solidFill>
              <a:srgbClr val="4A7EBB"/>
            </a:solidFill>
            <a:round/>
          </a:ln>
        </p:spPr>
        <p:style>
          <a:lnRef idx="0">
            <a:scrgbClr r="0" g="0" b="0"/>
          </a:lnRef>
          <a:fillRef idx="0">
            <a:scrgbClr r="0" g="0" b="0"/>
          </a:fillRef>
          <a:effectRef idx="0">
            <a:scrgbClr r="0" g="0" b="0"/>
          </a:effectRef>
          <a:fontRef idx="minor"/>
        </p:style>
      </p:sp>
      <p:sp>
        <p:nvSpPr>
          <p:cNvPr id="483" name="CustomShape 9"/>
          <p:cNvSpPr/>
          <p:nvPr/>
        </p:nvSpPr>
        <p:spPr>
          <a:xfrm rot="5400000" flipH="1">
            <a:off x="2153160" y="1959840"/>
            <a:ext cx="62280" cy="728280"/>
          </a:xfrm>
          <a:prstGeom prst="bentConnector3">
            <a:avLst>
              <a:gd name="adj1" fmla="val -111581"/>
            </a:avLst>
          </a:prstGeom>
          <a:noFill/>
          <a:ln w="25560">
            <a:solidFill>
              <a:srgbClr val="4A7EBB"/>
            </a:solidFill>
            <a:round/>
          </a:ln>
        </p:spPr>
        <p:style>
          <a:lnRef idx="0">
            <a:scrgbClr r="0" g="0" b="0"/>
          </a:lnRef>
          <a:fillRef idx="0">
            <a:scrgbClr r="0" g="0" b="0"/>
          </a:fillRef>
          <a:effectRef idx="0">
            <a:scrgbClr r="0" g="0" b="0"/>
          </a:effectRef>
          <a:fontRef idx="minor"/>
        </p:style>
      </p:sp>
      <p:sp>
        <p:nvSpPr>
          <p:cNvPr id="484" name="Line 10"/>
          <p:cNvSpPr/>
          <p:nvPr/>
        </p:nvSpPr>
        <p:spPr>
          <a:xfrm flipV="1">
            <a:off x="3707640" y="2859480"/>
            <a:ext cx="360" cy="1728360"/>
          </a:xfrm>
          <a:prstGeom prst="line">
            <a:avLst/>
          </a:prstGeom>
          <a:ln w="25560">
            <a:solidFill>
              <a:srgbClr val="4A7EBB"/>
            </a:solidFill>
            <a:round/>
          </a:ln>
        </p:spPr>
        <p:style>
          <a:lnRef idx="0">
            <a:scrgbClr r="0" g="0" b="0"/>
          </a:lnRef>
          <a:fillRef idx="0">
            <a:scrgbClr r="0" g="0" b="0"/>
          </a:fillRef>
          <a:effectRef idx="0">
            <a:scrgbClr r="0" g="0" b="0"/>
          </a:effectRef>
          <a:fontRef idx="minor"/>
        </p:style>
      </p:sp>
      <p:sp>
        <p:nvSpPr>
          <p:cNvPr id="485" name="Line 11"/>
          <p:cNvSpPr/>
          <p:nvPr/>
        </p:nvSpPr>
        <p:spPr>
          <a:xfrm flipV="1">
            <a:off x="3707640" y="2571480"/>
            <a:ext cx="144000" cy="288000"/>
          </a:xfrm>
          <a:prstGeom prst="line">
            <a:avLst/>
          </a:prstGeom>
          <a:ln w="25560">
            <a:solidFill>
              <a:srgbClr val="4A7EBB"/>
            </a:solidFill>
            <a:round/>
          </a:ln>
        </p:spPr>
        <p:style>
          <a:lnRef idx="0">
            <a:scrgbClr r="0" g="0" b="0"/>
          </a:lnRef>
          <a:fillRef idx="0">
            <a:scrgbClr r="0" g="0" b="0"/>
          </a:fillRef>
          <a:effectRef idx="0">
            <a:scrgbClr r="0" g="0" b="0"/>
          </a:effectRef>
          <a:fontRef idx="minor"/>
        </p:style>
      </p:sp>
      <p:sp>
        <p:nvSpPr>
          <p:cNvPr id="486" name="Line 12"/>
          <p:cNvSpPr/>
          <p:nvPr/>
        </p:nvSpPr>
        <p:spPr>
          <a:xfrm>
            <a:off x="2555640" y="1563480"/>
            <a:ext cx="360" cy="360000"/>
          </a:xfrm>
          <a:prstGeom prst="line">
            <a:avLst/>
          </a:prstGeom>
          <a:ln w="25560">
            <a:solidFill>
              <a:srgbClr val="4A7EBB"/>
            </a:solidFill>
            <a:round/>
          </a:ln>
        </p:spPr>
        <p:style>
          <a:lnRef idx="0">
            <a:scrgbClr r="0" g="0" b="0"/>
          </a:lnRef>
          <a:fillRef idx="0">
            <a:scrgbClr r="0" g="0" b="0"/>
          </a:fillRef>
          <a:effectRef idx="0">
            <a:scrgbClr r="0" g="0" b="0"/>
          </a:effectRef>
          <a:fontRef idx="minor"/>
        </p:style>
      </p:sp>
      <p:sp>
        <p:nvSpPr>
          <p:cNvPr id="487" name="CustomShape 13"/>
          <p:cNvSpPr/>
          <p:nvPr/>
        </p:nvSpPr>
        <p:spPr>
          <a:xfrm rot="16200000" flipH="1">
            <a:off x="2693160" y="1420200"/>
            <a:ext cx="134280" cy="1880280"/>
          </a:xfrm>
          <a:prstGeom prst="bentConnector2">
            <a:avLst/>
          </a:prstGeom>
          <a:noFill/>
          <a:ln w="25560">
            <a:solidFill>
              <a:srgbClr val="4A7EBB"/>
            </a:solidFill>
            <a:round/>
          </a:ln>
        </p:spPr>
        <p:style>
          <a:lnRef idx="0">
            <a:scrgbClr r="0" g="0" b="0"/>
          </a:lnRef>
          <a:fillRef idx="0">
            <a:scrgbClr r="0" g="0" b="0"/>
          </a:fillRef>
          <a:effectRef idx="0">
            <a:scrgbClr r="0" g="0" b="0"/>
          </a:effectRef>
          <a:fontRef idx="minor"/>
        </p:style>
      </p:sp>
      <p:sp>
        <p:nvSpPr>
          <p:cNvPr id="488" name="CustomShape 14"/>
          <p:cNvSpPr/>
          <p:nvPr/>
        </p:nvSpPr>
        <p:spPr>
          <a:xfrm>
            <a:off x="2699640" y="1995840"/>
            <a:ext cx="1223640" cy="364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GB" sz="1800" b="0" strike="noStrike" spc="-1">
                <a:solidFill>
                  <a:srgbClr val="000000"/>
                </a:solidFill>
                <a:uFill>
                  <a:solidFill>
                    <a:srgbClr val="FFFFFF"/>
                  </a:solidFill>
                </a:uFill>
                <a:latin typeface="Calibri"/>
              </a:rPr>
              <a:t>30 kOhm</a:t>
            </a:r>
            <a:endParaRPr lang="en-GB" sz="1800" b="0" strike="noStrike" spc="-1">
              <a:solidFill>
                <a:srgbClr val="000000"/>
              </a:solidFill>
              <a:uFill>
                <a:solidFill>
                  <a:srgbClr val="FFFFFF"/>
                </a:solidFill>
              </a:uFill>
              <a:latin typeface="Arial"/>
            </a:endParaRPr>
          </a:p>
        </p:txBody>
      </p:sp>
      <p:sp>
        <p:nvSpPr>
          <p:cNvPr id="489" name="CustomShape 15"/>
          <p:cNvSpPr/>
          <p:nvPr/>
        </p:nvSpPr>
        <p:spPr>
          <a:xfrm>
            <a:off x="1575360" y="1923840"/>
            <a:ext cx="503640" cy="364680"/>
          </a:xfrm>
          <a:prstGeom prst="rect">
            <a:avLst/>
          </a:prstGeom>
          <a:solidFill>
            <a:srgbClr val="FFFF00"/>
          </a:solidFill>
          <a:ln w="19080">
            <a:solidFill>
              <a:srgbClr val="000000"/>
            </a:solidFill>
            <a:round/>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GB" sz="900" b="0" strike="noStrike" spc="-1">
                <a:solidFill>
                  <a:srgbClr val="000000"/>
                </a:solidFill>
                <a:uFill>
                  <a:solidFill>
                    <a:srgbClr val="FFFFFF"/>
                  </a:solidFill>
                </a:uFill>
                <a:latin typeface="Calibri"/>
              </a:rPr>
              <a:t>Digital input</a:t>
            </a:r>
            <a:endParaRPr lang="en-GB" sz="900" b="0" strike="noStrike" spc="-1">
              <a:solidFill>
                <a:srgbClr val="000000"/>
              </a:solidFill>
              <a:uFill>
                <a:solidFill>
                  <a:srgbClr val="FFFFFF"/>
                </a:solidFill>
              </a:uFill>
              <a:latin typeface="Arial"/>
            </a:endParaRPr>
          </a:p>
        </p:txBody>
      </p:sp>
      <p:sp>
        <p:nvSpPr>
          <p:cNvPr id="490" name="CustomShape 16"/>
          <p:cNvSpPr/>
          <p:nvPr/>
        </p:nvSpPr>
        <p:spPr>
          <a:xfrm>
            <a:off x="4572000" y="1779840"/>
            <a:ext cx="4320480" cy="2664000"/>
          </a:xfrm>
          <a:prstGeom prst="borderCallout1">
            <a:avLst>
              <a:gd name="adj1" fmla="val 7727"/>
              <a:gd name="adj2" fmla="val -3732"/>
              <a:gd name="adj3" fmla="val 25313"/>
              <a:gd name="adj4" fmla="val -18731"/>
            </a:avLst>
          </a:prstGeom>
          <a:solidFill>
            <a:srgbClr val="4F81BD"/>
          </a:solidFill>
          <a:ln w="25560">
            <a:solidFill>
              <a:srgbClr val="3A5F8B"/>
            </a:solidFill>
            <a:round/>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GB" sz="1800" b="0" strike="noStrike" spc="-1" dirty="0">
                <a:solidFill>
                  <a:srgbClr val="FFFFFF"/>
                </a:solidFill>
                <a:uFill>
                  <a:solidFill>
                    <a:srgbClr val="FFFFFF"/>
                  </a:solidFill>
                </a:uFill>
                <a:latin typeface="Calibri"/>
              </a:rPr>
              <a:t>Das </a:t>
            </a:r>
            <a:r>
              <a:rPr lang="en-GB" sz="1800" b="0" strike="noStrike" spc="-1" dirty="0" err="1">
                <a:solidFill>
                  <a:srgbClr val="FFFFFF"/>
                </a:solidFill>
                <a:uFill>
                  <a:solidFill>
                    <a:srgbClr val="FFFFFF"/>
                  </a:solidFill>
                </a:uFill>
                <a:latin typeface="Calibri"/>
              </a:rPr>
              <a:t>funktioniert</a:t>
            </a:r>
            <a:r>
              <a:rPr lang="en-GB" sz="1800" b="0" strike="noStrike" spc="-1" dirty="0">
                <a:solidFill>
                  <a:srgbClr val="FFFFFF"/>
                </a:solidFill>
                <a:uFill>
                  <a:solidFill>
                    <a:srgbClr val="FFFFFF"/>
                  </a:solidFill>
                </a:uFill>
                <a:latin typeface="Calibri"/>
              </a:rPr>
              <a:t> gut, </a:t>
            </a:r>
            <a:r>
              <a:rPr lang="en-GB" sz="1800" b="0" strike="noStrike" spc="-1" dirty="0" err="1">
                <a:solidFill>
                  <a:srgbClr val="FFFFFF"/>
                </a:solidFill>
                <a:uFill>
                  <a:solidFill>
                    <a:srgbClr val="FFFFFF"/>
                  </a:solidFill>
                </a:uFill>
                <a:latin typeface="Calibri"/>
              </a:rPr>
              <a:t>aber</a:t>
            </a:r>
            <a:r>
              <a:rPr lang="en-GB" sz="1800" b="0" strike="noStrike" spc="-1" dirty="0">
                <a:solidFill>
                  <a:srgbClr val="FFFFFF"/>
                </a:solidFill>
                <a:uFill>
                  <a:solidFill>
                    <a:srgbClr val="FFFFFF"/>
                  </a:solidFill>
                </a:uFill>
                <a:latin typeface="Calibri"/>
              </a:rPr>
              <a:t> was </a:t>
            </a:r>
            <a:r>
              <a:rPr lang="en-GB" sz="1800" b="0" strike="noStrike" spc="-1" dirty="0" err="1">
                <a:solidFill>
                  <a:srgbClr val="FFFFFF"/>
                </a:solidFill>
                <a:uFill>
                  <a:solidFill>
                    <a:srgbClr val="FFFFFF"/>
                  </a:solidFill>
                </a:uFill>
                <a:latin typeface="Calibri"/>
              </a:rPr>
              <a:t>passiert</a:t>
            </a:r>
            <a:r>
              <a:rPr lang="en-GB" sz="1800" b="0" strike="noStrike" spc="-1" dirty="0">
                <a:solidFill>
                  <a:srgbClr val="FFFFFF"/>
                </a:solidFill>
                <a:uFill>
                  <a:solidFill>
                    <a:srgbClr val="FFFFFF"/>
                  </a:solidFill>
                </a:uFill>
                <a:latin typeface="Calibri"/>
              </a:rPr>
              <a:t>, </a:t>
            </a:r>
            <a:r>
              <a:rPr lang="en-GB" sz="1800" b="0" strike="noStrike" spc="-1" dirty="0" err="1">
                <a:solidFill>
                  <a:srgbClr val="FFFFFF"/>
                </a:solidFill>
                <a:uFill>
                  <a:solidFill>
                    <a:srgbClr val="FFFFFF"/>
                  </a:solidFill>
                </a:uFill>
                <a:latin typeface="Calibri"/>
              </a:rPr>
              <a:t>wenn</a:t>
            </a:r>
            <a:r>
              <a:rPr lang="en-GB" sz="1800" b="0" strike="noStrike" spc="-1" dirty="0">
                <a:solidFill>
                  <a:srgbClr val="FFFFFF"/>
                </a:solidFill>
                <a:uFill>
                  <a:solidFill>
                    <a:srgbClr val="FFFFFF"/>
                  </a:solidFill>
                </a:uFill>
                <a:latin typeface="Calibri"/>
              </a:rPr>
              <a:t> </a:t>
            </a:r>
            <a:r>
              <a:rPr lang="en-GB" sz="1800" b="0" strike="noStrike" spc="-1" dirty="0" err="1">
                <a:solidFill>
                  <a:srgbClr val="FFFFFF"/>
                </a:solidFill>
                <a:uFill>
                  <a:solidFill>
                    <a:srgbClr val="FFFFFF"/>
                  </a:solidFill>
                </a:uFill>
                <a:latin typeface="Calibri"/>
              </a:rPr>
              <a:t>Sie</a:t>
            </a:r>
            <a:r>
              <a:rPr lang="en-GB" sz="1800" b="0" strike="noStrike" spc="-1" dirty="0">
                <a:solidFill>
                  <a:srgbClr val="FFFFFF"/>
                </a:solidFill>
                <a:uFill>
                  <a:solidFill>
                    <a:srgbClr val="FFFFFF"/>
                  </a:solidFill>
                </a:uFill>
                <a:latin typeface="Calibri"/>
              </a:rPr>
              <a:t> den Pin </a:t>
            </a:r>
            <a:r>
              <a:rPr lang="en-GB" sz="1800" b="0" strike="noStrike" spc="-1" dirty="0" err="1">
                <a:solidFill>
                  <a:srgbClr val="FFFFFF"/>
                </a:solidFill>
                <a:uFill>
                  <a:solidFill>
                    <a:srgbClr val="FFFFFF"/>
                  </a:solidFill>
                </a:uFill>
                <a:latin typeface="Calibri"/>
              </a:rPr>
              <a:t>für</a:t>
            </a:r>
            <a:r>
              <a:rPr lang="en-GB" sz="1800" b="0" strike="noStrike" spc="-1" dirty="0">
                <a:solidFill>
                  <a:srgbClr val="FFFFFF"/>
                </a:solidFill>
                <a:uFill>
                  <a:solidFill>
                    <a:srgbClr val="FFFFFF"/>
                  </a:solidFill>
                </a:uFill>
                <a:latin typeface="Calibri"/>
              </a:rPr>
              <a:t> den </a:t>
            </a:r>
            <a:r>
              <a:rPr lang="en-GB" sz="1800" b="0" strike="noStrike" spc="-1" dirty="0" err="1">
                <a:solidFill>
                  <a:srgbClr val="FFFFFF"/>
                </a:solidFill>
                <a:uFill>
                  <a:solidFill>
                    <a:srgbClr val="FFFFFF"/>
                  </a:solidFill>
                </a:uFill>
                <a:latin typeface="Calibri"/>
              </a:rPr>
              <a:t>Digitalausgang</a:t>
            </a:r>
            <a:r>
              <a:rPr lang="en-GB" sz="1800" b="0" strike="noStrike" spc="-1" dirty="0">
                <a:solidFill>
                  <a:srgbClr val="FFFFFF"/>
                </a:solidFill>
                <a:uFill>
                  <a:solidFill>
                    <a:srgbClr val="FFFFFF"/>
                  </a:solidFill>
                </a:uFill>
                <a:latin typeface="Calibri"/>
              </a:rPr>
              <a:t> </a:t>
            </a:r>
            <a:r>
              <a:rPr lang="en-GB" sz="1800" b="0" strike="noStrike" spc="-1" dirty="0" err="1">
                <a:solidFill>
                  <a:srgbClr val="FFFFFF"/>
                </a:solidFill>
                <a:uFill>
                  <a:solidFill>
                    <a:srgbClr val="FFFFFF"/>
                  </a:solidFill>
                </a:uFill>
                <a:latin typeface="Calibri"/>
              </a:rPr>
              <a:t>falsch</a:t>
            </a:r>
            <a:r>
              <a:rPr lang="en-GB" sz="1800" b="0" strike="noStrike" spc="-1" dirty="0">
                <a:solidFill>
                  <a:srgbClr val="FFFFFF"/>
                </a:solidFill>
                <a:uFill>
                  <a:solidFill>
                    <a:srgbClr val="FFFFFF"/>
                  </a:solidFill>
                </a:uFill>
                <a:latin typeface="Calibri"/>
              </a:rPr>
              <a:t> </a:t>
            </a:r>
            <a:r>
              <a:rPr lang="en-GB" sz="1800" b="0" strike="noStrike" spc="-1" dirty="0" err="1">
                <a:solidFill>
                  <a:srgbClr val="FFFFFF"/>
                </a:solidFill>
                <a:uFill>
                  <a:solidFill>
                    <a:srgbClr val="FFFFFF"/>
                  </a:solidFill>
                </a:uFill>
                <a:latin typeface="Calibri"/>
              </a:rPr>
              <a:t>konfigurieren</a:t>
            </a:r>
            <a:r>
              <a:rPr lang="en-GB" sz="1800" b="0" strike="noStrike" spc="-1" dirty="0">
                <a:solidFill>
                  <a:srgbClr val="FFFFFF"/>
                </a:solidFill>
                <a:uFill>
                  <a:solidFill>
                    <a:srgbClr val="FFFFFF"/>
                  </a:solidFill>
                </a:uFill>
                <a:latin typeface="Calibri"/>
              </a:rPr>
              <a:t>, </a:t>
            </a:r>
            <a:r>
              <a:rPr lang="en-GB" sz="1800" b="0" strike="noStrike" spc="-1" dirty="0" err="1">
                <a:solidFill>
                  <a:srgbClr val="FFFFFF"/>
                </a:solidFill>
                <a:uFill>
                  <a:solidFill>
                    <a:srgbClr val="FFFFFF"/>
                  </a:solidFill>
                </a:uFill>
                <a:latin typeface="Calibri"/>
              </a:rPr>
              <a:t>der</a:t>
            </a:r>
            <a:r>
              <a:rPr lang="en-GB" sz="1800" b="0" strike="noStrike" spc="-1" dirty="0">
                <a:solidFill>
                  <a:srgbClr val="FFFFFF"/>
                </a:solidFill>
                <a:uFill>
                  <a:solidFill>
                    <a:srgbClr val="FFFFFF"/>
                  </a:solidFill>
                </a:uFill>
                <a:latin typeface="Calibri"/>
              </a:rPr>
              <a:t> </a:t>
            </a:r>
            <a:r>
              <a:rPr lang="en-GB" sz="1800" b="0" strike="noStrike" spc="-1" dirty="0" err="1">
                <a:solidFill>
                  <a:srgbClr val="FFFFFF"/>
                </a:solidFill>
                <a:uFill>
                  <a:solidFill>
                    <a:srgbClr val="FFFFFF"/>
                  </a:solidFill>
                </a:uFill>
                <a:latin typeface="Calibri"/>
              </a:rPr>
              <a:t>Wert</a:t>
            </a:r>
            <a:r>
              <a:rPr lang="en-GB" sz="1800" b="0" strike="noStrike" spc="-1" dirty="0">
                <a:solidFill>
                  <a:srgbClr val="FFFFFF"/>
                </a:solidFill>
                <a:uFill>
                  <a:solidFill>
                    <a:srgbClr val="FFFFFF"/>
                  </a:solidFill>
                </a:uFill>
                <a:latin typeface="Calibri"/>
              </a:rPr>
              <a:t> auf HIGH </a:t>
            </a:r>
            <a:r>
              <a:rPr lang="en-GB" sz="1800" b="0" strike="noStrike" spc="-1" dirty="0" err="1">
                <a:solidFill>
                  <a:srgbClr val="FFFFFF"/>
                </a:solidFill>
                <a:uFill>
                  <a:solidFill>
                    <a:srgbClr val="FFFFFF"/>
                  </a:solidFill>
                </a:uFill>
                <a:latin typeface="Calibri"/>
              </a:rPr>
              <a:t>gesetzt</a:t>
            </a:r>
            <a:r>
              <a:rPr lang="en-GB" sz="1800" b="0" strike="noStrike" spc="-1" dirty="0">
                <a:solidFill>
                  <a:srgbClr val="FFFFFF"/>
                </a:solidFill>
                <a:uFill>
                  <a:solidFill>
                    <a:srgbClr val="FFFFFF"/>
                  </a:solidFill>
                </a:uFill>
                <a:latin typeface="Calibri"/>
              </a:rPr>
              <a:t> </a:t>
            </a:r>
            <a:r>
              <a:rPr lang="en-GB" sz="1800" b="0" strike="noStrike" spc="-1" dirty="0" err="1">
                <a:solidFill>
                  <a:srgbClr val="FFFFFF"/>
                </a:solidFill>
                <a:uFill>
                  <a:solidFill>
                    <a:srgbClr val="FFFFFF"/>
                  </a:solidFill>
                </a:uFill>
                <a:latin typeface="Calibri"/>
              </a:rPr>
              <a:t>ist</a:t>
            </a:r>
            <a:r>
              <a:rPr lang="en-GB" sz="1800" b="0" strike="noStrike" spc="-1" dirty="0">
                <a:solidFill>
                  <a:srgbClr val="FFFFFF"/>
                </a:solidFill>
                <a:uFill>
                  <a:solidFill>
                    <a:srgbClr val="FFFFFF"/>
                  </a:solidFill>
                </a:uFill>
                <a:latin typeface="Calibri"/>
              </a:rPr>
              <a:t> und die Taste </a:t>
            </a:r>
            <a:r>
              <a:rPr lang="en-GB" sz="1800" b="0" strike="noStrike" spc="-1" dirty="0" err="1">
                <a:solidFill>
                  <a:srgbClr val="FFFFFF"/>
                </a:solidFill>
                <a:uFill>
                  <a:solidFill>
                    <a:srgbClr val="FFFFFF"/>
                  </a:solidFill>
                </a:uFill>
                <a:latin typeface="Calibri"/>
              </a:rPr>
              <a:t>gedrückt</a:t>
            </a:r>
            <a:r>
              <a:rPr lang="en-GB" sz="1800" b="0" strike="noStrike" spc="-1" dirty="0">
                <a:solidFill>
                  <a:srgbClr val="FFFFFF"/>
                </a:solidFill>
                <a:uFill>
                  <a:solidFill>
                    <a:srgbClr val="FFFFFF"/>
                  </a:solidFill>
                </a:uFill>
                <a:latin typeface="Calibri"/>
              </a:rPr>
              <a:t> </a:t>
            </a:r>
            <a:r>
              <a:rPr lang="en-GB" sz="1800" b="0" strike="noStrike" spc="-1" dirty="0" err="1">
                <a:solidFill>
                  <a:srgbClr val="FFFFFF"/>
                </a:solidFill>
                <a:uFill>
                  <a:solidFill>
                    <a:srgbClr val="FFFFFF"/>
                  </a:solidFill>
                </a:uFill>
                <a:latin typeface="Calibri"/>
              </a:rPr>
              <a:t>wird</a:t>
            </a:r>
            <a:r>
              <a:rPr lang="en-GB" sz="1800" b="0" strike="noStrike" spc="-1" dirty="0">
                <a:solidFill>
                  <a:srgbClr val="FFFFFF"/>
                </a:solidFill>
                <a:uFill>
                  <a:solidFill>
                    <a:srgbClr val="FFFFFF"/>
                  </a:solidFill>
                </a:uFill>
                <a:latin typeface="Calibri"/>
              </a:rPr>
              <a:t>?</a:t>
            </a:r>
            <a:endParaRPr lang="en-GB" sz="1800" b="0" strike="noStrike" spc="-1" dirty="0">
              <a:solidFill>
                <a:srgbClr val="000000"/>
              </a:solidFill>
              <a:uFill>
                <a:solidFill>
                  <a:srgbClr val="FFFFFF"/>
                </a:solidFill>
              </a:uFill>
              <a:latin typeface="Arial"/>
            </a:endParaRPr>
          </a:p>
          <a:p>
            <a:pPr algn="ctr">
              <a:lnSpc>
                <a:spcPct val="100000"/>
              </a:lnSpc>
            </a:pPr>
            <a:endParaRPr lang="en-GB" sz="1800" b="0" strike="noStrike" spc="-1" dirty="0">
              <a:solidFill>
                <a:srgbClr val="000000"/>
              </a:solidFill>
              <a:uFill>
                <a:solidFill>
                  <a:srgbClr val="FFFFFF"/>
                </a:solidFill>
              </a:uFill>
              <a:latin typeface="Arial"/>
            </a:endParaRPr>
          </a:p>
          <a:p>
            <a:pPr algn="ctr">
              <a:lnSpc>
                <a:spcPct val="100000"/>
              </a:lnSpc>
            </a:pPr>
            <a:r>
              <a:rPr lang="en-GB" sz="1800" b="0" strike="noStrike" spc="-1" dirty="0" err="1">
                <a:solidFill>
                  <a:srgbClr val="FFFFFF"/>
                </a:solidFill>
                <a:uFill>
                  <a:solidFill>
                    <a:srgbClr val="FFFFFF"/>
                  </a:solidFill>
                </a:uFill>
                <a:latin typeface="Calibri"/>
              </a:rPr>
              <a:t>Wenn</a:t>
            </a:r>
            <a:r>
              <a:rPr lang="en-GB" sz="1800" b="0" strike="noStrike" spc="-1" dirty="0">
                <a:solidFill>
                  <a:srgbClr val="FFFFFF"/>
                </a:solidFill>
                <a:uFill>
                  <a:solidFill>
                    <a:srgbClr val="FFFFFF"/>
                  </a:solidFill>
                </a:uFill>
                <a:latin typeface="Calibri"/>
              </a:rPr>
              <a:t> </a:t>
            </a:r>
            <a:r>
              <a:rPr lang="en-GB" sz="1800" b="0" strike="noStrike" spc="-1" dirty="0" err="1">
                <a:solidFill>
                  <a:srgbClr val="FFFFFF"/>
                </a:solidFill>
                <a:uFill>
                  <a:solidFill>
                    <a:srgbClr val="FFFFFF"/>
                  </a:solidFill>
                </a:uFill>
                <a:latin typeface="Calibri"/>
              </a:rPr>
              <a:t>der</a:t>
            </a:r>
            <a:r>
              <a:rPr lang="en-GB" sz="1800" b="0" strike="noStrike" spc="-1" dirty="0">
                <a:solidFill>
                  <a:srgbClr val="FFFFFF"/>
                </a:solidFill>
                <a:uFill>
                  <a:solidFill>
                    <a:srgbClr val="FFFFFF"/>
                  </a:solidFill>
                </a:uFill>
                <a:latin typeface="Calibri"/>
              </a:rPr>
              <a:t> </a:t>
            </a:r>
            <a:r>
              <a:rPr lang="en-GB" sz="1800" b="0" strike="noStrike" spc="-1" dirty="0" err="1">
                <a:solidFill>
                  <a:srgbClr val="FFFFFF"/>
                </a:solidFill>
                <a:uFill>
                  <a:solidFill>
                    <a:srgbClr val="FFFFFF"/>
                  </a:solidFill>
                </a:uFill>
                <a:latin typeface="Calibri"/>
              </a:rPr>
              <a:t>Arduino</a:t>
            </a:r>
            <a:r>
              <a:rPr lang="en-GB" sz="1800" b="0" strike="noStrike" spc="-1" dirty="0">
                <a:solidFill>
                  <a:srgbClr val="FFFFFF"/>
                </a:solidFill>
                <a:uFill>
                  <a:solidFill>
                    <a:srgbClr val="FFFFFF"/>
                  </a:solidFill>
                </a:uFill>
                <a:latin typeface="Calibri"/>
              </a:rPr>
              <a:t> den Pin HIGH (5 Volt) </a:t>
            </a:r>
            <a:r>
              <a:rPr lang="en-GB" sz="1800" b="0" strike="noStrike" spc="-1" dirty="0" err="1">
                <a:solidFill>
                  <a:srgbClr val="FFFFFF"/>
                </a:solidFill>
                <a:uFill>
                  <a:solidFill>
                    <a:srgbClr val="FFFFFF"/>
                  </a:solidFill>
                </a:uFill>
                <a:latin typeface="Calibri"/>
              </a:rPr>
              <a:t>macht</a:t>
            </a:r>
            <a:r>
              <a:rPr lang="en-GB" sz="1800" b="0" strike="noStrike" spc="-1" dirty="0">
                <a:solidFill>
                  <a:srgbClr val="FFFFFF"/>
                </a:solidFill>
                <a:uFill>
                  <a:solidFill>
                    <a:srgbClr val="FFFFFF"/>
                  </a:solidFill>
                </a:uFill>
                <a:latin typeface="Calibri"/>
              </a:rPr>
              <a:t> und </a:t>
            </a:r>
            <a:r>
              <a:rPr lang="en-GB" sz="1800" b="0" strike="noStrike" spc="-1" dirty="0" err="1">
                <a:solidFill>
                  <a:srgbClr val="FFFFFF"/>
                </a:solidFill>
                <a:uFill>
                  <a:solidFill>
                    <a:srgbClr val="FFFFFF"/>
                  </a:solidFill>
                </a:uFill>
                <a:latin typeface="Calibri"/>
              </a:rPr>
              <a:t>der</a:t>
            </a:r>
            <a:r>
              <a:rPr lang="en-GB" sz="1800" b="0" strike="noStrike" spc="-1" dirty="0">
                <a:solidFill>
                  <a:srgbClr val="FFFFFF"/>
                </a:solidFill>
                <a:uFill>
                  <a:solidFill>
                    <a:srgbClr val="FFFFFF"/>
                  </a:solidFill>
                </a:uFill>
                <a:latin typeface="Calibri"/>
              </a:rPr>
              <a:t> Taster </a:t>
            </a:r>
            <a:r>
              <a:rPr lang="en-GB" sz="1800" b="0" strike="noStrike" spc="-1" dirty="0" err="1">
                <a:solidFill>
                  <a:srgbClr val="FFFFFF"/>
                </a:solidFill>
                <a:uFill>
                  <a:solidFill>
                    <a:srgbClr val="FFFFFF"/>
                  </a:solidFill>
                </a:uFill>
                <a:latin typeface="Calibri"/>
              </a:rPr>
              <a:t>mit</a:t>
            </a:r>
            <a:r>
              <a:rPr lang="en-GB" sz="1800" b="0" strike="noStrike" spc="-1" dirty="0">
                <a:solidFill>
                  <a:srgbClr val="FFFFFF"/>
                </a:solidFill>
                <a:uFill>
                  <a:solidFill>
                    <a:srgbClr val="FFFFFF"/>
                  </a:solidFill>
                </a:uFill>
                <a:latin typeface="Calibri"/>
              </a:rPr>
              <a:t> LOW (0 Volt) </a:t>
            </a:r>
            <a:r>
              <a:rPr lang="en-GB" sz="1800" b="0" strike="noStrike" spc="-1" dirty="0" smtClean="0">
                <a:solidFill>
                  <a:srgbClr val="FFFFFF"/>
                </a:solidFill>
                <a:uFill>
                  <a:solidFill>
                    <a:srgbClr val="FFFFFF"/>
                  </a:solidFill>
                </a:uFill>
                <a:latin typeface="Calibri"/>
                <a:sym typeface="Wingdings" pitchFamily="2" charset="2"/>
              </a:rPr>
              <a:t> </a:t>
            </a:r>
            <a:r>
              <a:rPr lang="en-GB" sz="1800" b="0" strike="noStrike" spc="-1" dirty="0" err="1" smtClean="0">
                <a:solidFill>
                  <a:srgbClr val="FFFFFF"/>
                </a:solidFill>
                <a:uFill>
                  <a:solidFill>
                    <a:srgbClr val="FFFFFF"/>
                  </a:solidFill>
                </a:uFill>
                <a:latin typeface="Calibri"/>
              </a:rPr>
              <a:t>kurzschließung</a:t>
            </a:r>
            <a:r>
              <a:rPr lang="en-GB" sz="1800" b="0" strike="noStrike" spc="-1" dirty="0" smtClean="0">
                <a:solidFill>
                  <a:srgbClr val="FFFFFF"/>
                </a:solidFill>
                <a:uFill>
                  <a:solidFill>
                    <a:srgbClr val="FFFFFF"/>
                  </a:solidFill>
                </a:uFill>
                <a:latin typeface="Calibri"/>
              </a:rPr>
              <a:t>, </a:t>
            </a:r>
            <a:r>
              <a:rPr lang="en-GB" sz="1800" b="0" strike="noStrike" spc="-1" dirty="0" err="1">
                <a:solidFill>
                  <a:srgbClr val="FFFFFF"/>
                </a:solidFill>
                <a:uFill>
                  <a:solidFill>
                    <a:srgbClr val="FFFFFF"/>
                  </a:solidFill>
                </a:uFill>
                <a:latin typeface="Calibri"/>
              </a:rPr>
              <a:t>wird</a:t>
            </a:r>
            <a:r>
              <a:rPr lang="en-GB" sz="1800" b="0" strike="noStrike" spc="-1" dirty="0">
                <a:solidFill>
                  <a:srgbClr val="FFFFFF"/>
                </a:solidFill>
                <a:uFill>
                  <a:solidFill>
                    <a:srgbClr val="FFFFFF"/>
                  </a:solidFill>
                </a:uFill>
                <a:latin typeface="Calibri"/>
              </a:rPr>
              <a:t> </a:t>
            </a:r>
            <a:r>
              <a:rPr lang="en-GB" sz="1800" b="0" strike="noStrike" spc="-1" dirty="0" err="1">
                <a:solidFill>
                  <a:srgbClr val="FFFFFF"/>
                </a:solidFill>
                <a:uFill>
                  <a:solidFill>
                    <a:srgbClr val="FFFFFF"/>
                  </a:solidFill>
                </a:uFill>
                <a:latin typeface="Calibri"/>
              </a:rPr>
              <a:t>der</a:t>
            </a:r>
            <a:r>
              <a:rPr lang="en-GB" sz="1800" b="0" strike="noStrike" spc="-1" dirty="0">
                <a:solidFill>
                  <a:srgbClr val="FFFFFF"/>
                </a:solidFill>
                <a:uFill>
                  <a:solidFill>
                    <a:srgbClr val="FFFFFF"/>
                  </a:solidFill>
                </a:uFill>
                <a:latin typeface="Calibri"/>
              </a:rPr>
              <a:t> </a:t>
            </a:r>
            <a:r>
              <a:rPr lang="en-GB" sz="1800" b="0" strike="noStrike" spc="-1" dirty="0" err="1">
                <a:solidFill>
                  <a:srgbClr val="FFFFFF"/>
                </a:solidFill>
                <a:uFill>
                  <a:solidFill>
                    <a:srgbClr val="FFFFFF"/>
                  </a:solidFill>
                </a:uFill>
                <a:latin typeface="Calibri"/>
              </a:rPr>
              <a:t>Arduino</a:t>
            </a:r>
            <a:r>
              <a:rPr lang="en-GB" sz="1800" b="0" strike="noStrike" spc="-1" dirty="0">
                <a:solidFill>
                  <a:srgbClr val="FFFFFF"/>
                </a:solidFill>
                <a:uFill>
                  <a:solidFill>
                    <a:srgbClr val="FFFFFF"/>
                  </a:solidFill>
                </a:uFill>
                <a:latin typeface="Calibri"/>
              </a:rPr>
              <a:t> </a:t>
            </a:r>
            <a:r>
              <a:rPr lang="en-GB" sz="1800" b="0" strike="noStrike" spc="-1" dirty="0" err="1" smtClean="0">
                <a:solidFill>
                  <a:srgbClr val="FFFFFF"/>
                </a:solidFill>
                <a:uFill>
                  <a:solidFill>
                    <a:srgbClr val="FFFFFF"/>
                  </a:solidFill>
                </a:uFill>
                <a:latin typeface="Calibri"/>
              </a:rPr>
              <a:t>springen</a:t>
            </a:r>
            <a:r>
              <a:rPr lang="en-GB" sz="1800" b="0" strike="noStrike" spc="-1" dirty="0" smtClean="0">
                <a:solidFill>
                  <a:srgbClr val="FFFFFF"/>
                </a:solidFill>
                <a:uFill>
                  <a:solidFill>
                    <a:srgbClr val="FFFFFF"/>
                  </a:solidFill>
                </a:uFill>
                <a:latin typeface="Calibri"/>
              </a:rPr>
              <a:t>.</a:t>
            </a:r>
            <a:endParaRPr lang="en-GB" sz="1800" b="0" strike="noStrike" spc="-1" dirty="0">
              <a:solidFill>
                <a:srgbClr val="000000"/>
              </a:solidFill>
              <a:uFill>
                <a:solidFill>
                  <a:srgbClr val="FFFFFF"/>
                </a:solidFill>
              </a:uFill>
              <a:latin typeface="Arial"/>
            </a:endParaRPr>
          </a:p>
        </p:txBody>
      </p:sp>
      <p:sp>
        <p:nvSpPr>
          <p:cNvPr id="491" name="Line 17"/>
          <p:cNvSpPr/>
          <p:nvPr/>
        </p:nvSpPr>
        <p:spPr>
          <a:xfrm>
            <a:off x="2483640" y="3507840"/>
            <a:ext cx="360" cy="1080000"/>
          </a:xfrm>
          <a:prstGeom prst="line">
            <a:avLst/>
          </a:prstGeom>
          <a:ln w="25560">
            <a:solidFill>
              <a:srgbClr val="4A7EBB"/>
            </a:solidFill>
            <a:round/>
          </a:ln>
        </p:spPr>
        <p:style>
          <a:lnRef idx="0">
            <a:scrgbClr r="0" g="0" b="0"/>
          </a:lnRef>
          <a:fillRef idx="0">
            <a:scrgbClr r="0" g="0" b="0"/>
          </a:fillRef>
          <a:effectRef idx="0">
            <a:scrgbClr r="0" g="0" b="0"/>
          </a:effectRef>
          <a:fontRef idx="minor"/>
        </p:style>
      </p:sp>
      <p:sp>
        <p:nvSpPr>
          <p:cNvPr id="492" name="CustomShape 18"/>
          <p:cNvSpPr/>
          <p:nvPr/>
        </p:nvSpPr>
        <p:spPr>
          <a:xfrm>
            <a:off x="8172360" y="4767120"/>
            <a:ext cx="514080" cy="273600"/>
          </a:xfrm>
          <a:prstGeom prst="rect">
            <a:avLst/>
          </a:prstGeom>
          <a:noFill/>
          <a:ln>
            <a:noFill/>
          </a:ln>
        </p:spPr>
        <p:style>
          <a:lnRef idx="0">
            <a:scrgbClr r="0" g="0" b="0"/>
          </a:lnRef>
          <a:fillRef idx="0">
            <a:scrgbClr r="0" g="0" b="0"/>
          </a:fillRef>
          <a:effectRef idx="0">
            <a:scrgbClr r="0" g="0" b="0"/>
          </a:effectRef>
          <a:fontRef idx="minor"/>
        </p:style>
        <p:txBody>
          <a:bodyPr anchor="ctr"/>
          <a:lstStyle/>
          <a:p>
            <a:pPr algn="r">
              <a:lnSpc>
                <a:spcPct val="100000"/>
              </a:lnSpc>
            </a:pPr>
            <a:fld id="{34131EAE-D577-4B22-A229-3C8099C7C12F}" type="slidenum">
              <a:rPr lang="en-GB" sz="1200" b="0" strike="noStrike" spc="-1">
                <a:solidFill>
                  <a:srgbClr val="8B8B8B"/>
                </a:solidFill>
                <a:uFill>
                  <a:solidFill>
                    <a:srgbClr val="FFFFFF"/>
                  </a:solidFill>
                </a:uFill>
                <a:latin typeface="Calibri"/>
              </a:rPr>
              <a:pPr algn="r">
                <a:lnSpc>
                  <a:spcPct val="100000"/>
                </a:lnSpc>
              </a:pPr>
              <a:t>35</a:t>
            </a:fld>
            <a:endParaRPr lang="en-GB" sz="1200" b="0" strike="noStrike" spc="-1">
              <a:solidFill>
                <a:srgbClr val="000000"/>
              </a:solidFill>
              <a:uFill>
                <a:solidFill>
                  <a:srgbClr val="FFFFFF"/>
                </a:solidFill>
              </a:uFill>
              <a:latin typeface="Arial"/>
            </a:endParaRPr>
          </a:p>
        </p:txBody>
      </p:sp>
      <p:sp>
        <p:nvSpPr>
          <p:cNvPr id="493" name="CustomShape 19"/>
          <p:cNvSpPr/>
          <p:nvPr/>
        </p:nvSpPr>
        <p:spPr>
          <a:xfrm>
            <a:off x="3708000" y="2427840"/>
            <a:ext cx="360" cy="143640"/>
          </a:xfrm>
          <a:custGeom>
            <a:avLst/>
            <a:gdLst/>
            <a:ahLst/>
            <a:cxnLst/>
            <a:rect l="l" t="t" r="r" b="b"/>
            <a:pathLst>
              <a:path w="21600" h="21600">
                <a:moveTo>
                  <a:pt x="0" y="0"/>
                </a:moveTo>
                <a:lnTo>
                  <a:pt x="21600" y="21600"/>
                </a:lnTo>
              </a:path>
            </a:pathLst>
          </a:custGeom>
          <a:noFill/>
          <a:ln w="25560">
            <a:solidFill>
              <a:srgbClr val="4A7EBB"/>
            </a:solidFill>
            <a:round/>
          </a:ln>
        </p:spPr>
        <p:style>
          <a:lnRef idx="0">
            <a:scrgbClr r="0" g="0" b="0"/>
          </a:lnRef>
          <a:fillRef idx="0">
            <a:scrgbClr r="0" g="0" b="0"/>
          </a:fillRef>
          <a:effectRef idx="0">
            <a:scrgbClr r="0" g="0" b="0"/>
          </a:effectRef>
          <a:fontRef idx="minor"/>
        </p:style>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494" name="TextShape 1"/>
          <p:cNvSpPr txBox="1"/>
          <p:nvPr/>
        </p:nvSpPr>
        <p:spPr>
          <a:xfrm>
            <a:off x="323528" y="0"/>
            <a:ext cx="8362912" cy="1275120"/>
          </a:xfrm>
          <a:prstGeom prst="rect">
            <a:avLst/>
          </a:prstGeom>
          <a:noFill/>
          <a:ln>
            <a:noFill/>
          </a:ln>
        </p:spPr>
        <p:txBody>
          <a:bodyPr anchor="ctr">
            <a:normAutofit fontScale="92500" lnSpcReduction="10000"/>
          </a:bodyPr>
          <a:lstStyle/>
          <a:p>
            <a:pPr>
              <a:lnSpc>
                <a:spcPct val="100000"/>
              </a:lnSpc>
            </a:pPr>
            <a:r>
              <a:rPr lang="nl-NL" sz="4400" b="0" strike="noStrike" spc="-1" dirty="0" err="1">
                <a:solidFill>
                  <a:srgbClr val="000000"/>
                </a:solidFill>
                <a:uFill>
                  <a:solidFill>
                    <a:srgbClr val="FFFFFF"/>
                  </a:solidFill>
                </a:uFill>
                <a:latin typeface="Calibri"/>
              </a:rPr>
              <a:t>Widerstand</a:t>
            </a:r>
            <a:r>
              <a:rPr lang="nl-NL" sz="4400" b="0" strike="noStrike" spc="-1" dirty="0">
                <a:solidFill>
                  <a:srgbClr val="000000"/>
                </a:solidFill>
                <a:uFill>
                  <a:solidFill>
                    <a:srgbClr val="FFFFFF"/>
                  </a:solidFill>
                </a:uFill>
                <a:latin typeface="Calibri"/>
              </a:rPr>
              <a:t> in </a:t>
            </a:r>
            <a:r>
              <a:rPr lang="nl-NL" sz="4400" b="0" strike="noStrike" spc="-1" dirty="0" err="1">
                <a:solidFill>
                  <a:srgbClr val="000000"/>
                </a:solidFill>
                <a:uFill>
                  <a:solidFill>
                    <a:srgbClr val="FFFFFF"/>
                  </a:solidFill>
                </a:uFill>
                <a:latin typeface="Calibri"/>
              </a:rPr>
              <a:t>Reihe</a:t>
            </a:r>
            <a:r>
              <a:rPr lang="nl-NL" sz="4400" b="0" strike="noStrike" spc="-1" dirty="0">
                <a:solidFill>
                  <a:srgbClr val="000000"/>
                </a:solidFill>
                <a:uFill>
                  <a:solidFill>
                    <a:srgbClr val="FFFFFF"/>
                  </a:solidFill>
                </a:uFill>
                <a:latin typeface="Calibri"/>
              </a:rPr>
              <a:t>, </a:t>
            </a:r>
            <a:r>
              <a:rPr lang="nl-NL" sz="4400" b="0" strike="noStrike" spc="-1" dirty="0" err="1">
                <a:solidFill>
                  <a:srgbClr val="000000"/>
                </a:solidFill>
                <a:uFill>
                  <a:solidFill>
                    <a:srgbClr val="FFFFFF"/>
                  </a:solidFill>
                </a:uFill>
                <a:latin typeface="Calibri"/>
              </a:rPr>
              <a:t>um</a:t>
            </a:r>
            <a:r>
              <a:rPr lang="nl-NL" sz="4400" b="0" strike="noStrike" spc="-1" dirty="0">
                <a:solidFill>
                  <a:srgbClr val="000000"/>
                </a:solidFill>
                <a:uFill>
                  <a:solidFill>
                    <a:srgbClr val="FFFFFF"/>
                  </a:solidFill>
                </a:uFill>
                <a:latin typeface="Calibri"/>
              </a:rPr>
              <a:t> </a:t>
            </a:r>
            <a:r>
              <a:rPr lang="nl-NL" sz="4400" b="0" strike="noStrike" spc="-1" dirty="0" err="1">
                <a:solidFill>
                  <a:srgbClr val="000000"/>
                </a:solidFill>
                <a:uFill>
                  <a:solidFill>
                    <a:srgbClr val="FFFFFF"/>
                  </a:solidFill>
                </a:uFill>
                <a:latin typeface="Calibri"/>
              </a:rPr>
              <a:t>Schäden</a:t>
            </a:r>
            <a:r>
              <a:rPr lang="nl-NL" sz="4400" b="0" strike="noStrike" spc="-1" dirty="0">
                <a:solidFill>
                  <a:srgbClr val="000000"/>
                </a:solidFill>
                <a:uFill>
                  <a:solidFill>
                    <a:srgbClr val="FFFFFF"/>
                  </a:solidFill>
                </a:uFill>
                <a:latin typeface="Calibri"/>
              </a:rPr>
              <a:t> bei </a:t>
            </a:r>
            <a:r>
              <a:rPr lang="nl-NL" sz="4400" b="0" strike="noStrike" spc="-1" dirty="0" err="1">
                <a:solidFill>
                  <a:srgbClr val="000000"/>
                </a:solidFill>
                <a:uFill>
                  <a:solidFill>
                    <a:srgbClr val="FFFFFF"/>
                  </a:solidFill>
                </a:uFill>
                <a:latin typeface="Calibri"/>
              </a:rPr>
              <a:t>Fehlkonfiguration</a:t>
            </a:r>
            <a:r>
              <a:rPr lang="nl-NL" sz="4400" b="0" strike="noStrike" spc="-1" dirty="0">
                <a:solidFill>
                  <a:srgbClr val="000000"/>
                </a:solidFill>
                <a:uFill>
                  <a:solidFill>
                    <a:srgbClr val="FFFFFF"/>
                  </a:solidFill>
                </a:uFill>
                <a:latin typeface="Calibri"/>
              </a:rPr>
              <a:t> </a:t>
            </a:r>
            <a:r>
              <a:rPr lang="nl-NL" sz="4400" b="0" strike="noStrike" spc="-1" dirty="0" err="1">
                <a:solidFill>
                  <a:srgbClr val="000000"/>
                </a:solidFill>
                <a:uFill>
                  <a:solidFill>
                    <a:srgbClr val="FFFFFF"/>
                  </a:solidFill>
                </a:uFill>
                <a:latin typeface="Calibri"/>
              </a:rPr>
              <a:t>zu</a:t>
            </a:r>
            <a:r>
              <a:rPr lang="nl-NL" sz="4400" b="0" strike="noStrike" spc="-1" dirty="0">
                <a:solidFill>
                  <a:srgbClr val="000000"/>
                </a:solidFill>
                <a:uFill>
                  <a:solidFill>
                    <a:srgbClr val="FFFFFF"/>
                  </a:solidFill>
                </a:uFill>
                <a:latin typeface="Calibri"/>
              </a:rPr>
              <a:t> vermeiden</a:t>
            </a:r>
          </a:p>
        </p:txBody>
      </p:sp>
      <p:sp>
        <p:nvSpPr>
          <p:cNvPr id="495" name="CustomShape 2"/>
          <p:cNvSpPr/>
          <p:nvPr/>
        </p:nvSpPr>
        <p:spPr>
          <a:xfrm>
            <a:off x="1403640" y="1707480"/>
            <a:ext cx="1346040" cy="1800000"/>
          </a:xfrm>
          <a:prstGeom prst="rect">
            <a:avLst/>
          </a:prstGeom>
          <a:solidFill>
            <a:srgbClr val="00CC66"/>
          </a:solidFill>
          <a:ln w="25560">
            <a:solidFill>
              <a:srgbClr val="3A5F8B"/>
            </a:solidFill>
            <a:round/>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GB" sz="1800" b="0" strike="noStrike" spc="-1">
                <a:solidFill>
                  <a:srgbClr val="FFFFFF"/>
                </a:solidFill>
                <a:uFill>
                  <a:solidFill>
                    <a:srgbClr val="FFFFFF"/>
                  </a:solidFill>
                </a:uFill>
                <a:latin typeface="Calibri"/>
              </a:rPr>
              <a:t>Arduino</a:t>
            </a:r>
            <a:endParaRPr lang="en-GB" sz="1800" b="0" strike="noStrike" spc="-1">
              <a:solidFill>
                <a:srgbClr val="000000"/>
              </a:solidFill>
              <a:uFill>
                <a:solidFill>
                  <a:srgbClr val="FFFFFF"/>
                </a:solidFill>
              </a:uFill>
              <a:latin typeface="Arial"/>
            </a:endParaRPr>
          </a:p>
        </p:txBody>
      </p:sp>
      <p:sp>
        <p:nvSpPr>
          <p:cNvPr id="496" name="CustomShape 3"/>
          <p:cNvSpPr/>
          <p:nvPr/>
        </p:nvSpPr>
        <p:spPr>
          <a:xfrm rot="5400000">
            <a:off x="2340000" y="2067840"/>
            <a:ext cx="431640" cy="143640"/>
          </a:xfrm>
          <a:prstGeom prst="rect">
            <a:avLst/>
          </a:prstGeom>
          <a:solidFill>
            <a:srgbClr val="FF0000"/>
          </a:solidFill>
          <a:ln w="25560">
            <a:solidFill>
              <a:srgbClr val="3A5F8B"/>
            </a:solidFill>
            <a:round/>
          </a:ln>
        </p:spPr>
        <p:style>
          <a:lnRef idx="0">
            <a:scrgbClr r="0" g="0" b="0"/>
          </a:lnRef>
          <a:fillRef idx="0">
            <a:scrgbClr r="0" g="0" b="0"/>
          </a:fillRef>
          <a:effectRef idx="0">
            <a:scrgbClr r="0" g="0" b="0"/>
          </a:effectRef>
          <a:fontRef idx="minor"/>
        </p:style>
      </p:sp>
      <p:sp>
        <p:nvSpPr>
          <p:cNvPr id="497" name="Line 4"/>
          <p:cNvSpPr/>
          <p:nvPr/>
        </p:nvSpPr>
        <p:spPr>
          <a:xfrm>
            <a:off x="2267640" y="4587840"/>
            <a:ext cx="3096360" cy="360"/>
          </a:xfrm>
          <a:prstGeom prst="line">
            <a:avLst/>
          </a:prstGeom>
          <a:ln w="38160">
            <a:solidFill>
              <a:srgbClr val="4A7EBB"/>
            </a:solidFill>
            <a:round/>
          </a:ln>
        </p:spPr>
        <p:style>
          <a:lnRef idx="0">
            <a:scrgbClr r="0" g="0" b="0"/>
          </a:lnRef>
          <a:fillRef idx="0">
            <a:scrgbClr r="0" g="0" b="0"/>
          </a:fillRef>
          <a:effectRef idx="0">
            <a:scrgbClr r="0" g="0" b="0"/>
          </a:effectRef>
          <a:fontRef idx="minor"/>
        </p:style>
      </p:sp>
      <p:sp>
        <p:nvSpPr>
          <p:cNvPr id="498" name="Line 5"/>
          <p:cNvSpPr/>
          <p:nvPr/>
        </p:nvSpPr>
        <p:spPr>
          <a:xfrm>
            <a:off x="2195640" y="1491480"/>
            <a:ext cx="3096360" cy="360"/>
          </a:xfrm>
          <a:prstGeom prst="line">
            <a:avLst/>
          </a:prstGeom>
          <a:ln w="38160">
            <a:solidFill>
              <a:srgbClr val="4A7EBB"/>
            </a:solidFill>
            <a:round/>
          </a:ln>
        </p:spPr>
        <p:style>
          <a:lnRef idx="0">
            <a:scrgbClr r="0" g="0" b="0"/>
          </a:lnRef>
          <a:fillRef idx="0">
            <a:scrgbClr r="0" g="0" b="0"/>
          </a:fillRef>
          <a:effectRef idx="0">
            <a:scrgbClr r="0" g="0" b="0"/>
          </a:effectRef>
          <a:fontRef idx="minor"/>
        </p:style>
      </p:sp>
      <p:sp>
        <p:nvSpPr>
          <p:cNvPr id="499" name="CustomShape 6"/>
          <p:cNvSpPr/>
          <p:nvPr/>
        </p:nvSpPr>
        <p:spPr>
          <a:xfrm>
            <a:off x="5442480" y="1347480"/>
            <a:ext cx="83016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GB" sz="1800" b="0" strike="noStrike" spc="-1">
                <a:solidFill>
                  <a:srgbClr val="000000"/>
                </a:solidFill>
                <a:uFill>
                  <a:solidFill>
                    <a:srgbClr val="FFFFFF"/>
                  </a:solidFill>
                </a:uFill>
                <a:latin typeface="Calibri"/>
              </a:rPr>
              <a:t>+5 Volt</a:t>
            </a:r>
            <a:endParaRPr lang="en-GB" sz="1800" b="0" strike="noStrike" spc="-1">
              <a:solidFill>
                <a:srgbClr val="000000"/>
              </a:solidFill>
              <a:uFill>
                <a:solidFill>
                  <a:srgbClr val="FFFFFF"/>
                </a:solidFill>
              </a:uFill>
              <a:latin typeface="Arial"/>
            </a:endParaRPr>
          </a:p>
        </p:txBody>
      </p:sp>
      <p:sp>
        <p:nvSpPr>
          <p:cNvPr id="500" name="CustomShape 7"/>
          <p:cNvSpPr/>
          <p:nvPr/>
        </p:nvSpPr>
        <p:spPr>
          <a:xfrm>
            <a:off x="5441760" y="4443840"/>
            <a:ext cx="71604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GB" sz="1800" b="0" strike="noStrike" spc="-1">
                <a:solidFill>
                  <a:srgbClr val="000000"/>
                </a:solidFill>
                <a:uFill>
                  <a:solidFill>
                    <a:srgbClr val="FFFFFF"/>
                  </a:solidFill>
                </a:uFill>
                <a:latin typeface="Calibri"/>
              </a:rPr>
              <a:t>0 Volt</a:t>
            </a:r>
            <a:endParaRPr lang="en-GB" sz="1800" b="0" strike="noStrike" spc="-1">
              <a:solidFill>
                <a:srgbClr val="000000"/>
              </a:solidFill>
              <a:uFill>
                <a:solidFill>
                  <a:srgbClr val="FFFFFF"/>
                </a:solidFill>
              </a:uFill>
              <a:latin typeface="Arial"/>
            </a:endParaRPr>
          </a:p>
        </p:txBody>
      </p:sp>
      <p:sp>
        <p:nvSpPr>
          <p:cNvPr id="501" name="Line 8"/>
          <p:cNvSpPr/>
          <p:nvPr/>
        </p:nvSpPr>
        <p:spPr>
          <a:xfrm>
            <a:off x="2555640" y="1491480"/>
            <a:ext cx="360" cy="216000"/>
          </a:xfrm>
          <a:prstGeom prst="line">
            <a:avLst/>
          </a:prstGeom>
          <a:ln w="25560">
            <a:solidFill>
              <a:srgbClr val="4A7EBB"/>
            </a:solidFill>
            <a:round/>
          </a:ln>
        </p:spPr>
        <p:style>
          <a:lnRef idx="0">
            <a:scrgbClr r="0" g="0" b="0"/>
          </a:lnRef>
          <a:fillRef idx="0">
            <a:scrgbClr r="0" g="0" b="0"/>
          </a:fillRef>
          <a:effectRef idx="0">
            <a:scrgbClr r="0" g="0" b="0"/>
          </a:effectRef>
          <a:fontRef idx="minor"/>
        </p:style>
      </p:sp>
      <p:sp>
        <p:nvSpPr>
          <p:cNvPr id="502" name="CustomShape 9"/>
          <p:cNvSpPr/>
          <p:nvPr/>
        </p:nvSpPr>
        <p:spPr>
          <a:xfrm rot="5400000" flipH="1">
            <a:off x="2153160" y="1959840"/>
            <a:ext cx="62280" cy="728280"/>
          </a:xfrm>
          <a:prstGeom prst="bentConnector3">
            <a:avLst>
              <a:gd name="adj1" fmla="val -111581"/>
            </a:avLst>
          </a:prstGeom>
          <a:noFill/>
          <a:ln w="25560">
            <a:solidFill>
              <a:srgbClr val="4A7EBB"/>
            </a:solidFill>
            <a:round/>
          </a:ln>
        </p:spPr>
        <p:style>
          <a:lnRef idx="0">
            <a:scrgbClr r="0" g="0" b="0"/>
          </a:lnRef>
          <a:fillRef idx="0">
            <a:scrgbClr r="0" g="0" b="0"/>
          </a:fillRef>
          <a:effectRef idx="0">
            <a:scrgbClr r="0" g="0" b="0"/>
          </a:effectRef>
          <a:fontRef idx="minor"/>
        </p:style>
      </p:sp>
      <p:sp>
        <p:nvSpPr>
          <p:cNvPr id="503" name="Line 10"/>
          <p:cNvSpPr/>
          <p:nvPr/>
        </p:nvSpPr>
        <p:spPr>
          <a:xfrm flipV="1">
            <a:off x="3707640" y="2859480"/>
            <a:ext cx="360" cy="1728360"/>
          </a:xfrm>
          <a:prstGeom prst="line">
            <a:avLst/>
          </a:prstGeom>
          <a:ln w="25560">
            <a:solidFill>
              <a:srgbClr val="4A7EBB"/>
            </a:solidFill>
            <a:round/>
          </a:ln>
        </p:spPr>
        <p:style>
          <a:lnRef idx="0">
            <a:scrgbClr r="0" g="0" b="0"/>
          </a:lnRef>
          <a:fillRef idx="0">
            <a:scrgbClr r="0" g="0" b="0"/>
          </a:fillRef>
          <a:effectRef idx="0">
            <a:scrgbClr r="0" g="0" b="0"/>
          </a:effectRef>
          <a:fontRef idx="minor"/>
        </p:style>
      </p:sp>
      <p:sp>
        <p:nvSpPr>
          <p:cNvPr id="504" name="Line 11"/>
          <p:cNvSpPr/>
          <p:nvPr/>
        </p:nvSpPr>
        <p:spPr>
          <a:xfrm flipV="1">
            <a:off x="3707640" y="2571480"/>
            <a:ext cx="144000" cy="288000"/>
          </a:xfrm>
          <a:prstGeom prst="line">
            <a:avLst/>
          </a:prstGeom>
          <a:ln w="25560">
            <a:solidFill>
              <a:srgbClr val="4A7EBB"/>
            </a:solidFill>
            <a:round/>
          </a:ln>
        </p:spPr>
        <p:style>
          <a:lnRef idx="0">
            <a:scrgbClr r="0" g="0" b="0"/>
          </a:lnRef>
          <a:fillRef idx="0">
            <a:scrgbClr r="0" g="0" b="0"/>
          </a:fillRef>
          <a:effectRef idx="0">
            <a:scrgbClr r="0" g="0" b="0"/>
          </a:effectRef>
          <a:fontRef idx="minor"/>
        </p:style>
      </p:sp>
      <p:sp>
        <p:nvSpPr>
          <p:cNvPr id="505" name="Line 12"/>
          <p:cNvSpPr/>
          <p:nvPr/>
        </p:nvSpPr>
        <p:spPr>
          <a:xfrm>
            <a:off x="2555640" y="1563480"/>
            <a:ext cx="360" cy="360000"/>
          </a:xfrm>
          <a:prstGeom prst="line">
            <a:avLst/>
          </a:prstGeom>
          <a:ln w="25560">
            <a:solidFill>
              <a:srgbClr val="4A7EBB"/>
            </a:solidFill>
            <a:round/>
          </a:ln>
        </p:spPr>
        <p:style>
          <a:lnRef idx="0">
            <a:scrgbClr r="0" g="0" b="0"/>
          </a:lnRef>
          <a:fillRef idx="0">
            <a:scrgbClr r="0" g="0" b="0"/>
          </a:fillRef>
          <a:effectRef idx="0">
            <a:scrgbClr r="0" g="0" b="0"/>
          </a:effectRef>
          <a:fontRef idx="minor"/>
        </p:style>
      </p:sp>
      <p:sp>
        <p:nvSpPr>
          <p:cNvPr id="506" name="CustomShape 13"/>
          <p:cNvSpPr/>
          <p:nvPr/>
        </p:nvSpPr>
        <p:spPr>
          <a:xfrm rot="16200000" flipH="1">
            <a:off x="2693160" y="1420200"/>
            <a:ext cx="134280" cy="1880280"/>
          </a:xfrm>
          <a:prstGeom prst="bentConnector2">
            <a:avLst/>
          </a:prstGeom>
          <a:noFill/>
          <a:ln w="25560">
            <a:solidFill>
              <a:srgbClr val="4A7EBB"/>
            </a:solidFill>
            <a:round/>
          </a:ln>
        </p:spPr>
        <p:style>
          <a:lnRef idx="0">
            <a:scrgbClr r="0" g="0" b="0"/>
          </a:lnRef>
          <a:fillRef idx="0">
            <a:scrgbClr r="0" g="0" b="0"/>
          </a:fillRef>
          <a:effectRef idx="0">
            <a:scrgbClr r="0" g="0" b="0"/>
          </a:effectRef>
          <a:fontRef idx="minor"/>
        </p:style>
      </p:sp>
      <p:sp>
        <p:nvSpPr>
          <p:cNvPr id="507" name="CustomShape 14"/>
          <p:cNvSpPr/>
          <p:nvPr/>
        </p:nvSpPr>
        <p:spPr>
          <a:xfrm>
            <a:off x="2699640" y="1995840"/>
            <a:ext cx="1223640" cy="364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GB" sz="1800" b="0" strike="noStrike" spc="-1">
                <a:solidFill>
                  <a:srgbClr val="000000"/>
                </a:solidFill>
                <a:uFill>
                  <a:solidFill>
                    <a:srgbClr val="FFFFFF"/>
                  </a:solidFill>
                </a:uFill>
                <a:latin typeface="Calibri"/>
              </a:rPr>
              <a:t>30 kOhm</a:t>
            </a:r>
            <a:endParaRPr lang="en-GB" sz="1800" b="0" strike="noStrike" spc="-1">
              <a:solidFill>
                <a:srgbClr val="000000"/>
              </a:solidFill>
              <a:uFill>
                <a:solidFill>
                  <a:srgbClr val="FFFFFF"/>
                </a:solidFill>
              </a:uFill>
              <a:latin typeface="Arial"/>
            </a:endParaRPr>
          </a:p>
        </p:txBody>
      </p:sp>
      <p:sp>
        <p:nvSpPr>
          <p:cNvPr id="508" name="CustomShape 15"/>
          <p:cNvSpPr/>
          <p:nvPr/>
        </p:nvSpPr>
        <p:spPr>
          <a:xfrm>
            <a:off x="1575360" y="1923840"/>
            <a:ext cx="503640" cy="364680"/>
          </a:xfrm>
          <a:prstGeom prst="rect">
            <a:avLst/>
          </a:prstGeom>
          <a:solidFill>
            <a:srgbClr val="FFFF00"/>
          </a:solidFill>
          <a:ln w="19080">
            <a:solidFill>
              <a:srgbClr val="000000"/>
            </a:solidFill>
            <a:round/>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GB" sz="900" b="0" strike="noStrike" spc="-1">
                <a:solidFill>
                  <a:srgbClr val="000000"/>
                </a:solidFill>
                <a:uFill>
                  <a:solidFill>
                    <a:srgbClr val="FFFFFF"/>
                  </a:solidFill>
                </a:uFill>
                <a:latin typeface="Calibri"/>
              </a:rPr>
              <a:t>Digital input</a:t>
            </a:r>
            <a:endParaRPr lang="en-GB" sz="900" b="0" strike="noStrike" spc="-1">
              <a:solidFill>
                <a:srgbClr val="000000"/>
              </a:solidFill>
              <a:uFill>
                <a:solidFill>
                  <a:srgbClr val="FFFFFF"/>
                </a:solidFill>
              </a:uFill>
              <a:latin typeface="Arial"/>
            </a:endParaRPr>
          </a:p>
        </p:txBody>
      </p:sp>
      <p:sp>
        <p:nvSpPr>
          <p:cNvPr id="509" name="CustomShape 16"/>
          <p:cNvSpPr/>
          <p:nvPr/>
        </p:nvSpPr>
        <p:spPr>
          <a:xfrm>
            <a:off x="4572000" y="1779840"/>
            <a:ext cx="4464496" cy="2664000"/>
          </a:xfrm>
          <a:prstGeom prst="borderCallout1">
            <a:avLst>
              <a:gd name="adj1" fmla="val 7727"/>
              <a:gd name="adj2" fmla="val -3732"/>
              <a:gd name="adj3" fmla="val 56350"/>
              <a:gd name="adj4" fmla="val -16559"/>
            </a:avLst>
          </a:prstGeom>
          <a:solidFill>
            <a:srgbClr val="4F81BD"/>
          </a:solidFill>
          <a:ln w="25560">
            <a:solidFill>
              <a:srgbClr val="3A5F8B"/>
            </a:solidFill>
            <a:round/>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GB" sz="1800" b="0" strike="noStrike" spc="-1" dirty="0" err="1">
                <a:solidFill>
                  <a:srgbClr val="FFFFFF"/>
                </a:solidFill>
                <a:uFill>
                  <a:solidFill>
                    <a:srgbClr val="FFFFFF"/>
                  </a:solidFill>
                </a:uFill>
                <a:latin typeface="Calibri"/>
              </a:rPr>
              <a:t>Schließen</a:t>
            </a:r>
            <a:r>
              <a:rPr lang="en-GB" sz="1800" b="0" strike="noStrike" spc="-1" dirty="0">
                <a:solidFill>
                  <a:srgbClr val="FFFFFF"/>
                </a:solidFill>
                <a:uFill>
                  <a:solidFill>
                    <a:srgbClr val="FFFFFF"/>
                  </a:solidFill>
                </a:uFill>
                <a:latin typeface="Calibri"/>
              </a:rPr>
              <a:t> </a:t>
            </a:r>
            <a:r>
              <a:rPr lang="en-GB" sz="1800" b="0" strike="noStrike" spc="-1" dirty="0" err="1">
                <a:solidFill>
                  <a:srgbClr val="FFFFFF"/>
                </a:solidFill>
                <a:uFill>
                  <a:solidFill>
                    <a:srgbClr val="FFFFFF"/>
                  </a:solidFill>
                </a:uFill>
                <a:latin typeface="Calibri"/>
              </a:rPr>
              <a:t>Sie</a:t>
            </a:r>
            <a:r>
              <a:rPr lang="en-GB" sz="1800" b="0" strike="noStrike" spc="-1" dirty="0">
                <a:solidFill>
                  <a:srgbClr val="FFFFFF"/>
                </a:solidFill>
                <a:uFill>
                  <a:solidFill>
                    <a:srgbClr val="FFFFFF"/>
                  </a:solidFill>
                </a:uFill>
                <a:latin typeface="Calibri"/>
              </a:rPr>
              <a:t> </a:t>
            </a:r>
            <a:r>
              <a:rPr lang="en-GB" sz="1800" b="0" strike="noStrike" spc="-1" dirty="0" err="1">
                <a:solidFill>
                  <a:srgbClr val="FFFFFF"/>
                </a:solidFill>
                <a:uFill>
                  <a:solidFill>
                    <a:srgbClr val="FFFFFF"/>
                  </a:solidFill>
                </a:uFill>
                <a:latin typeface="Calibri"/>
              </a:rPr>
              <a:t>daher</a:t>
            </a:r>
            <a:r>
              <a:rPr lang="en-GB" sz="1800" b="0" strike="noStrike" spc="-1" dirty="0">
                <a:solidFill>
                  <a:srgbClr val="FFFFFF"/>
                </a:solidFill>
                <a:uFill>
                  <a:solidFill>
                    <a:srgbClr val="FFFFFF"/>
                  </a:solidFill>
                </a:uFill>
                <a:latin typeface="Calibri"/>
              </a:rPr>
              <a:t> </a:t>
            </a:r>
            <a:r>
              <a:rPr lang="en-GB" sz="1800" b="0" strike="noStrike" spc="-1" dirty="0" err="1">
                <a:solidFill>
                  <a:srgbClr val="FFFFFF"/>
                </a:solidFill>
                <a:uFill>
                  <a:solidFill>
                    <a:srgbClr val="FFFFFF"/>
                  </a:solidFill>
                </a:uFill>
                <a:latin typeface="Calibri"/>
              </a:rPr>
              <a:t>immer</a:t>
            </a:r>
            <a:r>
              <a:rPr lang="en-GB" sz="1800" b="0" strike="noStrike" spc="-1" dirty="0">
                <a:solidFill>
                  <a:srgbClr val="FFFFFF"/>
                </a:solidFill>
                <a:uFill>
                  <a:solidFill>
                    <a:srgbClr val="FFFFFF"/>
                  </a:solidFill>
                </a:uFill>
                <a:latin typeface="Calibri"/>
              </a:rPr>
              <a:t> </a:t>
            </a:r>
            <a:r>
              <a:rPr lang="en-GB" sz="1800" b="0" strike="noStrike" spc="-1" dirty="0" err="1">
                <a:solidFill>
                  <a:srgbClr val="FFFFFF"/>
                </a:solidFill>
                <a:uFill>
                  <a:solidFill>
                    <a:srgbClr val="FFFFFF"/>
                  </a:solidFill>
                </a:uFill>
                <a:latin typeface="Calibri"/>
              </a:rPr>
              <a:t>einen</a:t>
            </a:r>
            <a:r>
              <a:rPr lang="en-GB" sz="1800" b="0" strike="noStrike" spc="-1" dirty="0">
                <a:solidFill>
                  <a:srgbClr val="FFFFFF"/>
                </a:solidFill>
                <a:uFill>
                  <a:solidFill>
                    <a:srgbClr val="FFFFFF"/>
                  </a:solidFill>
                </a:uFill>
                <a:latin typeface="Calibri"/>
              </a:rPr>
              <a:t> 1 </a:t>
            </a:r>
            <a:r>
              <a:rPr lang="en-GB" sz="1800" b="0" strike="noStrike" spc="-1" dirty="0" err="1">
                <a:solidFill>
                  <a:srgbClr val="FFFFFF"/>
                </a:solidFill>
                <a:uFill>
                  <a:solidFill>
                    <a:srgbClr val="FFFFFF"/>
                  </a:solidFill>
                </a:uFill>
                <a:latin typeface="Calibri"/>
              </a:rPr>
              <a:t>kOhm</a:t>
            </a:r>
            <a:r>
              <a:rPr lang="en-GB" sz="1800" b="0" strike="noStrike" spc="-1" dirty="0">
                <a:solidFill>
                  <a:srgbClr val="FFFFFF"/>
                </a:solidFill>
                <a:uFill>
                  <a:solidFill>
                    <a:srgbClr val="FFFFFF"/>
                  </a:solidFill>
                </a:uFill>
                <a:latin typeface="Calibri"/>
              </a:rPr>
              <a:t> </a:t>
            </a:r>
            <a:r>
              <a:rPr lang="en-GB" sz="1800" b="0" strike="noStrike" spc="-1" dirty="0" err="1">
                <a:solidFill>
                  <a:srgbClr val="FFFFFF"/>
                </a:solidFill>
                <a:uFill>
                  <a:solidFill>
                    <a:srgbClr val="FFFFFF"/>
                  </a:solidFill>
                </a:uFill>
                <a:latin typeface="Calibri"/>
              </a:rPr>
              <a:t>Widerstand</a:t>
            </a:r>
            <a:r>
              <a:rPr lang="en-GB" sz="1800" b="0" strike="noStrike" spc="-1" dirty="0">
                <a:solidFill>
                  <a:srgbClr val="FFFFFF"/>
                </a:solidFill>
                <a:uFill>
                  <a:solidFill>
                    <a:srgbClr val="FFFFFF"/>
                  </a:solidFill>
                </a:uFill>
                <a:latin typeface="Calibri"/>
              </a:rPr>
              <a:t> in </a:t>
            </a:r>
            <a:r>
              <a:rPr lang="en-GB" sz="1800" b="0" strike="noStrike" spc="-1" dirty="0" err="1">
                <a:solidFill>
                  <a:srgbClr val="FFFFFF"/>
                </a:solidFill>
                <a:uFill>
                  <a:solidFill>
                    <a:srgbClr val="FFFFFF"/>
                  </a:solidFill>
                </a:uFill>
                <a:latin typeface="Calibri"/>
              </a:rPr>
              <a:t>Reihe</a:t>
            </a:r>
            <a:r>
              <a:rPr lang="en-GB" sz="1800" b="0" strike="noStrike" spc="-1" dirty="0">
                <a:solidFill>
                  <a:srgbClr val="FFFFFF"/>
                </a:solidFill>
                <a:uFill>
                  <a:solidFill>
                    <a:srgbClr val="FFFFFF"/>
                  </a:solidFill>
                </a:uFill>
                <a:latin typeface="Calibri"/>
              </a:rPr>
              <a:t> </a:t>
            </a:r>
            <a:r>
              <a:rPr lang="en-GB" sz="1800" b="0" strike="noStrike" spc="-1" dirty="0" err="1">
                <a:solidFill>
                  <a:srgbClr val="FFFFFF"/>
                </a:solidFill>
                <a:uFill>
                  <a:solidFill>
                    <a:srgbClr val="FFFFFF"/>
                  </a:solidFill>
                </a:uFill>
                <a:latin typeface="Calibri"/>
              </a:rPr>
              <a:t>mit</a:t>
            </a:r>
            <a:r>
              <a:rPr lang="en-GB" sz="1800" b="0" strike="noStrike" spc="-1" dirty="0">
                <a:solidFill>
                  <a:srgbClr val="FFFFFF"/>
                </a:solidFill>
                <a:uFill>
                  <a:solidFill>
                    <a:srgbClr val="FFFFFF"/>
                  </a:solidFill>
                </a:uFill>
                <a:latin typeface="Calibri"/>
              </a:rPr>
              <a:t> </a:t>
            </a:r>
            <a:r>
              <a:rPr lang="en-GB" sz="1800" b="0" strike="noStrike" spc="-1" dirty="0" err="1">
                <a:solidFill>
                  <a:srgbClr val="FFFFFF"/>
                </a:solidFill>
                <a:uFill>
                  <a:solidFill>
                    <a:srgbClr val="FFFFFF"/>
                  </a:solidFill>
                </a:uFill>
                <a:latin typeface="Calibri"/>
              </a:rPr>
              <a:t>dem</a:t>
            </a:r>
            <a:r>
              <a:rPr lang="en-GB" sz="1800" b="0" strike="noStrike" spc="-1" dirty="0">
                <a:solidFill>
                  <a:srgbClr val="FFFFFF"/>
                </a:solidFill>
                <a:uFill>
                  <a:solidFill>
                    <a:srgbClr val="FFFFFF"/>
                  </a:solidFill>
                </a:uFill>
                <a:latin typeface="Calibri"/>
              </a:rPr>
              <a:t> </a:t>
            </a:r>
            <a:r>
              <a:rPr lang="en-GB" sz="1800" b="0" strike="noStrike" spc="-1" dirty="0" err="1">
                <a:solidFill>
                  <a:srgbClr val="FFFFFF"/>
                </a:solidFill>
                <a:uFill>
                  <a:solidFill>
                    <a:srgbClr val="FFFFFF"/>
                  </a:solidFill>
                </a:uFill>
                <a:latin typeface="Calibri"/>
              </a:rPr>
              <a:t>Schalter</a:t>
            </a:r>
            <a:r>
              <a:rPr lang="en-GB" sz="1800" b="0" strike="noStrike" spc="-1" dirty="0">
                <a:solidFill>
                  <a:srgbClr val="FFFFFF"/>
                </a:solidFill>
                <a:uFill>
                  <a:solidFill>
                    <a:srgbClr val="FFFFFF"/>
                  </a:solidFill>
                </a:uFill>
                <a:latin typeface="Calibri"/>
              </a:rPr>
              <a:t> </a:t>
            </a:r>
            <a:r>
              <a:rPr lang="en-GB" sz="1800" b="0" strike="noStrike" spc="-1" dirty="0" err="1">
                <a:solidFill>
                  <a:srgbClr val="FFFFFF"/>
                </a:solidFill>
                <a:uFill>
                  <a:solidFill>
                    <a:srgbClr val="FFFFFF"/>
                  </a:solidFill>
                </a:uFill>
                <a:latin typeface="Calibri"/>
              </a:rPr>
              <a:t>ein</a:t>
            </a:r>
            <a:r>
              <a:rPr lang="en-GB" sz="1800" b="0" strike="noStrike" spc="-1" dirty="0">
                <a:solidFill>
                  <a:srgbClr val="FFFFFF"/>
                </a:solidFill>
                <a:uFill>
                  <a:solidFill>
                    <a:srgbClr val="FFFFFF"/>
                  </a:solidFill>
                </a:uFill>
                <a:latin typeface="Calibri"/>
              </a:rPr>
              <a:t>.</a:t>
            </a:r>
            <a:endParaRPr lang="en-GB" sz="1800" b="0" strike="noStrike" spc="-1" dirty="0">
              <a:solidFill>
                <a:srgbClr val="000000"/>
              </a:solidFill>
              <a:uFill>
                <a:solidFill>
                  <a:srgbClr val="FFFFFF"/>
                </a:solidFill>
              </a:uFill>
              <a:latin typeface="Arial"/>
            </a:endParaRPr>
          </a:p>
          <a:p>
            <a:pPr algn="ctr">
              <a:lnSpc>
                <a:spcPct val="100000"/>
              </a:lnSpc>
            </a:pPr>
            <a:r>
              <a:rPr lang="en-GB" sz="1800" b="0" strike="noStrike" spc="-1" dirty="0" err="1">
                <a:solidFill>
                  <a:srgbClr val="FFFFFF"/>
                </a:solidFill>
                <a:uFill>
                  <a:solidFill>
                    <a:srgbClr val="FFFFFF"/>
                  </a:solidFill>
                </a:uFill>
                <a:latin typeface="Calibri"/>
              </a:rPr>
              <a:t>Wenn</a:t>
            </a:r>
            <a:r>
              <a:rPr lang="en-GB" sz="1800" b="0" strike="noStrike" spc="-1" dirty="0">
                <a:solidFill>
                  <a:srgbClr val="FFFFFF"/>
                </a:solidFill>
                <a:uFill>
                  <a:solidFill>
                    <a:srgbClr val="FFFFFF"/>
                  </a:solidFill>
                </a:uFill>
                <a:latin typeface="Calibri"/>
              </a:rPr>
              <a:t> </a:t>
            </a:r>
            <a:r>
              <a:rPr lang="en-GB" sz="1800" b="0" strike="noStrike" spc="-1" dirty="0" err="1">
                <a:solidFill>
                  <a:srgbClr val="FFFFFF"/>
                </a:solidFill>
                <a:uFill>
                  <a:solidFill>
                    <a:srgbClr val="FFFFFF"/>
                  </a:solidFill>
                </a:uFill>
                <a:latin typeface="Calibri"/>
              </a:rPr>
              <a:t>sie</a:t>
            </a:r>
            <a:r>
              <a:rPr lang="en-GB" sz="1800" b="0" strike="noStrike" spc="-1" dirty="0">
                <a:solidFill>
                  <a:srgbClr val="FFFFFF"/>
                </a:solidFill>
                <a:uFill>
                  <a:solidFill>
                    <a:srgbClr val="FFFFFF"/>
                  </a:solidFill>
                </a:uFill>
                <a:latin typeface="Calibri"/>
              </a:rPr>
              <a:t> </a:t>
            </a:r>
            <a:r>
              <a:rPr lang="en-GB" sz="1800" b="0" strike="noStrike" spc="-1" dirty="0" err="1">
                <a:solidFill>
                  <a:srgbClr val="FFFFFF"/>
                </a:solidFill>
                <a:uFill>
                  <a:solidFill>
                    <a:srgbClr val="FFFFFF"/>
                  </a:solidFill>
                </a:uFill>
                <a:latin typeface="Calibri"/>
              </a:rPr>
              <a:t>falsch</a:t>
            </a:r>
            <a:r>
              <a:rPr lang="en-GB" sz="1800" b="0" strike="noStrike" spc="-1" dirty="0">
                <a:solidFill>
                  <a:srgbClr val="FFFFFF"/>
                </a:solidFill>
                <a:uFill>
                  <a:solidFill>
                    <a:srgbClr val="FFFFFF"/>
                  </a:solidFill>
                </a:uFill>
                <a:latin typeface="Calibri"/>
              </a:rPr>
              <a:t> </a:t>
            </a:r>
            <a:r>
              <a:rPr lang="en-GB" sz="1800" b="0" strike="noStrike" spc="-1" dirty="0" err="1">
                <a:solidFill>
                  <a:srgbClr val="FFFFFF"/>
                </a:solidFill>
                <a:uFill>
                  <a:solidFill>
                    <a:srgbClr val="FFFFFF"/>
                  </a:solidFill>
                </a:uFill>
                <a:latin typeface="Calibri"/>
              </a:rPr>
              <a:t>konfiguriert</a:t>
            </a:r>
            <a:r>
              <a:rPr lang="en-GB" sz="1800" b="0" strike="noStrike" spc="-1" dirty="0">
                <a:solidFill>
                  <a:srgbClr val="FFFFFF"/>
                </a:solidFill>
                <a:uFill>
                  <a:solidFill>
                    <a:srgbClr val="FFFFFF"/>
                  </a:solidFill>
                </a:uFill>
                <a:latin typeface="Calibri"/>
              </a:rPr>
              <a:t> </a:t>
            </a:r>
            <a:r>
              <a:rPr lang="en-GB" sz="1800" b="0" strike="noStrike" spc="-1" dirty="0" err="1">
                <a:solidFill>
                  <a:srgbClr val="FFFFFF"/>
                </a:solidFill>
                <a:uFill>
                  <a:solidFill>
                    <a:srgbClr val="FFFFFF"/>
                  </a:solidFill>
                </a:uFill>
                <a:latin typeface="Calibri"/>
              </a:rPr>
              <a:t>ist</a:t>
            </a:r>
            <a:r>
              <a:rPr lang="en-GB" sz="1800" b="0" strike="noStrike" spc="-1" dirty="0">
                <a:solidFill>
                  <a:srgbClr val="FFFFFF"/>
                </a:solidFill>
                <a:uFill>
                  <a:solidFill>
                    <a:srgbClr val="FFFFFF"/>
                  </a:solidFill>
                </a:uFill>
                <a:latin typeface="Calibri"/>
              </a:rPr>
              <a:t>, </a:t>
            </a:r>
            <a:r>
              <a:rPr lang="en-GB" sz="1800" b="0" strike="noStrike" spc="-1" dirty="0" err="1">
                <a:solidFill>
                  <a:srgbClr val="FFFFFF"/>
                </a:solidFill>
                <a:uFill>
                  <a:solidFill>
                    <a:srgbClr val="FFFFFF"/>
                  </a:solidFill>
                </a:uFill>
                <a:latin typeface="Calibri"/>
              </a:rPr>
              <a:t>wird</a:t>
            </a:r>
            <a:r>
              <a:rPr lang="en-GB" sz="1800" b="0" strike="noStrike" spc="-1" dirty="0">
                <a:solidFill>
                  <a:srgbClr val="FFFFFF"/>
                </a:solidFill>
                <a:uFill>
                  <a:solidFill>
                    <a:srgbClr val="FFFFFF"/>
                  </a:solidFill>
                </a:uFill>
                <a:latin typeface="Calibri"/>
              </a:rPr>
              <a:t> </a:t>
            </a:r>
            <a:r>
              <a:rPr lang="en-GB" sz="1800" b="0" strike="noStrike" spc="-1" dirty="0" err="1">
                <a:solidFill>
                  <a:srgbClr val="FFFFFF"/>
                </a:solidFill>
                <a:uFill>
                  <a:solidFill>
                    <a:srgbClr val="FFFFFF"/>
                  </a:solidFill>
                </a:uFill>
                <a:latin typeface="Calibri"/>
              </a:rPr>
              <a:t>ein</a:t>
            </a:r>
            <a:r>
              <a:rPr lang="en-GB" sz="1800" b="0" strike="noStrike" spc="-1" dirty="0">
                <a:solidFill>
                  <a:srgbClr val="FFFFFF"/>
                </a:solidFill>
                <a:uFill>
                  <a:solidFill>
                    <a:srgbClr val="FFFFFF"/>
                  </a:solidFill>
                </a:uFill>
                <a:latin typeface="Calibri"/>
              </a:rPr>
              <a:t> </a:t>
            </a:r>
            <a:r>
              <a:rPr lang="en-GB" sz="1800" b="0" strike="noStrike" spc="-1" dirty="0" err="1">
                <a:solidFill>
                  <a:srgbClr val="FFFFFF"/>
                </a:solidFill>
                <a:uFill>
                  <a:solidFill>
                    <a:srgbClr val="FFFFFF"/>
                  </a:solidFill>
                </a:uFill>
                <a:latin typeface="Calibri"/>
              </a:rPr>
              <a:t>kleiner</a:t>
            </a:r>
            <a:r>
              <a:rPr lang="en-GB" sz="1800" b="0" strike="noStrike" spc="-1" dirty="0">
                <a:solidFill>
                  <a:srgbClr val="FFFFFF"/>
                </a:solidFill>
                <a:uFill>
                  <a:solidFill>
                    <a:srgbClr val="FFFFFF"/>
                  </a:solidFill>
                </a:uFill>
                <a:latin typeface="Calibri"/>
              </a:rPr>
              <a:t> Strom </a:t>
            </a:r>
            <a:r>
              <a:rPr lang="en-GB" sz="1800" b="0" strike="noStrike" spc="-1" dirty="0" err="1">
                <a:solidFill>
                  <a:srgbClr val="FFFFFF"/>
                </a:solidFill>
                <a:uFill>
                  <a:solidFill>
                    <a:srgbClr val="FFFFFF"/>
                  </a:solidFill>
                </a:uFill>
                <a:latin typeface="Calibri"/>
              </a:rPr>
              <a:t>durch</a:t>
            </a:r>
            <a:r>
              <a:rPr lang="en-GB" sz="1800" b="0" strike="noStrike" spc="-1" dirty="0">
                <a:solidFill>
                  <a:srgbClr val="FFFFFF"/>
                </a:solidFill>
                <a:uFill>
                  <a:solidFill>
                    <a:srgbClr val="FFFFFF"/>
                  </a:solidFill>
                </a:uFill>
                <a:latin typeface="Calibri"/>
              </a:rPr>
              <a:t> den </a:t>
            </a:r>
            <a:r>
              <a:rPr lang="en-GB" sz="1800" b="0" strike="noStrike" spc="-1" dirty="0" err="1">
                <a:solidFill>
                  <a:srgbClr val="FFFFFF"/>
                </a:solidFill>
                <a:uFill>
                  <a:solidFill>
                    <a:srgbClr val="FFFFFF"/>
                  </a:solidFill>
                </a:uFill>
                <a:latin typeface="Calibri"/>
              </a:rPr>
              <a:t>Widerstand</a:t>
            </a:r>
            <a:r>
              <a:rPr lang="en-GB" sz="1800" b="0" strike="noStrike" spc="-1" dirty="0">
                <a:solidFill>
                  <a:srgbClr val="FFFFFF"/>
                </a:solidFill>
                <a:uFill>
                  <a:solidFill>
                    <a:srgbClr val="FFFFFF"/>
                  </a:solidFill>
                </a:uFill>
                <a:latin typeface="Calibri"/>
              </a:rPr>
              <a:t> </a:t>
            </a:r>
            <a:r>
              <a:rPr lang="en-GB" sz="1800" b="0" strike="noStrike" spc="-1" dirty="0" err="1">
                <a:solidFill>
                  <a:srgbClr val="FFFFFF"/>
                </a:solidFill>
                <a:uFill>
                  <a:solidFill>
                    <a:srgbClr val="FFFFFF"/>
                  </a:solidFill>
                </a:uFill>
                <a:latin typeface="Calibri"/>
              </a:rPr>
              <a:t>fließen</a:t>
            </a:r>
            <a:r>
              <a:rPr lang="en-GB" sz="1800" b="0" strike="noStrike" spc="-1" dirty="0">
                <a:solidFill>
                  <a:srgbClr val="FFFFFF"/>
                </a:solidFill>
                <a:uFill>
                  <a:solidFill>
                    <a:srgbClr val="FFFFFF"/>
                  </a:solidFill>
                </a:uFill>
                <a:latin typeface="Calibri"/>
              </a:rPr>
              <a:t>, </a:t>
            </a:r>
            <a:r>
              <a:rPr lang="en-GB" sz="1800" b="0" strike="noStrike" spc="-1" dirty="0" err="1">
                <a:solidFill>
                  <a:srgbClr val="FFFFFF"/>
                </a:solidFill>
                <a:uFill>
                  <a:solidFill>
                    <a:srgbClr val="FFFFFF"/>
                  </a:solidFill>
                </a:uFill>
                <a:latin typeface="Calibri"/>
              </a:rPr>
              <a:t>anstatt</a:t>
            </a:r>
            <a:r>
              <a:rPr lang="en-GB" sz="1800" b="0" strike="noStrike" spc="-1" dirty="0">
                <a:solidFill>
                  <a:srgbClr val="FFFFFF"/>
                </a:solidFill>
                <a:uFill>
                  <a:solidFill>
                    <a:srgbClr val="FFFFFF"/>
                  </a:solidFill>
                </a:uFill>
                <a:latin typeface="Calibri"/>
              </a:rPr>
              <a:t> </a:t>
            </a:r>
            <a:r>
              <a:rPr lang="en-GB" sz="1800" b="0" strike="noStrike" spc="-1" dirty="0" err="1">
                <a:solidFill>
                  <a:srgbClr val="FFFFFF"/>
                </a:solidFill>
                <a:uFill>
                  <a:solidFill>
                    <a:srgbClr val="FFFFFF"/>
                  </a:solidFill>
                </a:uFill>
                <a:latin typeface="Calibri"/>
              </a:rPr>
              <a:t>einen</a:t>
            </a:r>
            <a:r>
              <a:rPr lang="en-GB" sz="1800" b="0" strike="noStrike" spc="-1" dirty="0">
                <a:solidFill>
                  <a:srgbClr val="FFFFFF"/>
                </a:solidFill>
                <a:uFill>
                  <a:solidFill>
                    <a:srgbClr val="FFFFFF"/>
                  </a:solidFill>
                </a:uFill>
                <a:latin typeface="Calibri"/>
              </a:rPr>
              <a:t> </a:t>
            </a:r>
            <a:r>
              <a:rPr lang="en-GB" sz="1800" b="0" strike="noStrike" spc="-1" dirty="0" err="1">
                <a:solidFill>
                  <a:srgbClr val="FFFFFF"/>
                </a:solidFill>
                <a:uFill>
                  <a:solidFill>
                    <a:srgbClr val="FFFFFF"/>
                  </a:solidFill>
                </a:uFill>
                <a:latin typeface="Calibri"/>
              </a:rPr>
              <a:t>Kurzschluss</a:t>
            </a:r>
            <a:r>
              <a:rPr lang="en-GB" sz="1800" b="0" strike="noStrike" spc="-1" dirty="0">
                <a:solidFill>
                  <a:srgbClr val="FFFFFF"/>
                </a:solidFill>
                <a:uFill>
                  <a:solidFill>
                    <a:srgbClr val="FFFFFF"/>
                  </a:solidFill>
                </a:uFill>
                <a:latin typeface="Calibri"/>
              </a:rPr>
              <a:t> </a:t>
            </a:r>
            <a:r>
              <a:rPr lang="en-GB" sz="1800" b="0" strike="noStrike" spc="-1" dirty="0" err="1">
                <a:solidFill>
                  <a:srgbClr val="FFFFFF"/>
                </a:solidFill>
                <a:uFill>
                  <a:solidFill>
                    <a:srgbClr val="FFFFFF"/>
                  </a:solidFill>
                </a:uFill>
                <a:latin typeface="Calibri"/>
              </a:rPr>
              <a:t>zu</a:t>
            </a:r>
            <a:r>
              <a:rPr lang="en-GB" sz="1800" b="0" strike="noStrike" spc="-1" dirty="0">
                <a:solidFill>
                  <a:srgbClr val="FFFFFF"/>
                </a:solidFill>
                <a:uFill>
                  <a:solidFill>
                    <a:srgbClr val="FFFFFF"/>
                  </a:solidFill>
                </a:uFill>
                <a:latin typeface="Calibri"/>
              </a:rPr>
              <a:t> </a:t>
            </a:r>
            <a:r>
              <a:rPr lang="en-GB" sz="1800" b="0" strike="noStrike" spc="-1" dirty="0" err="1">
                <a:solidFill>
                  <a:srgbClr val="FFFFFF"/>
                </a:solidFill>
                <a:uFill>
                  <a:solidFill>
                    <a:srgbClr val="FFFFFF"/>
                  </a:solidFill>
                </a:uFill>
                <a:latin typeface="Calibri"/>
              </a:rPr>
              <a:t>verursachen</a:t>
            </a:r>
            <a:r>
              <a:rPr lang="en-GB" sz="1800" b="0" strike="noStrike" spc="-1" dirty="0">
                <a:solidFill>
                  <a:srgbClr val="FFFFFF"/>
                </a:solidFill>
                <a:uFill>
                  <a:solidFill>
                    <a:srgbClr val="FFFFFF"/>
                  </a:solidFill>
                </a:uFill>
                <a:latin typeface="Calibri"/>
              </a:rPr>
              <a:t>.</a:t>
            </a:r>
            <a:endParaRPr lang="en-GB" sz="1800" b="0" strike="noStrike" spc="-1" dirty="0">
              <a:solidFill>
                <a:srgbClr val="000000"/>
              </a:solidFill>
              <a:uFill>
                <a:solidFill>
                  <a:srgbClr val="FFFFFF"/>
                </a:solidFill>
              </a:uFill>
              <a:latin typeface="Arial"/>
            </a:endParaRPr>
          </a:p>
          <a:p>
            <a:pPr algn="ctr">
              <a:lnSpc>
                <a:spcPct val="100000"/>
              </a:lnSpc>
            </a:pPr>
            <a:endParaRPr lang="en-GB" sz="1800" b="0" strike="noStrike" spc="-1" dirty="0">
              <a:solidFill>
                <a:srgbClr val="000000"/>
              </a:solidFill>
              <a:uFill>
                <a:solidFill>
                  <a:srgbClr val="FFFFFF"/>
                </a:solidFill>
              </a:uFill>
              <a:latin typeface="Arial"/>
            </a:endParaRPr>
          </a:p>
          <a:p>
            <a:pPr algn="ctr">
              <a:lnSpc>
                <a:spcPct val="100000"/>
              </a:lnSpc>
            </a:pPr>
            <a:r>
              <a:rPr lang="en-GB" sz="1800" b="0" strike="noStrike" spc="-1" dirty="0" err="1">
                <a:solidFill>
                  <a:srgbClr val="FFFFFF"/>
                </a:solidFill>
                <a:uFill>
                  <a:solidFill>
                    <a:srgbClr val="FFFFFF"/>
                  </a:solidFill>
                </a:uFill>
                <a:latin typeface="Calibri"/>
              </a:rPr>
              <a:t>Der</a:t>
            </a:r>
            <a:r>
              <a:rPr lang="en-GB" sz="1800" b="0" strike="noStrike" spc="-1" dirty="0">
                <a:solidFill>
                  <a:srgbClr val="FFFFFF"/>
                </a:solidFill>
                <a:uFill>
                  <a:solidFill>
                    <a:srgbClr val="FFFFFF"/>
                  </a:solidFill>
                </a:uFill>
                <a:latin typeface="Calibri"/>
              </a:rPr>
              <a:t> </a:t>
            </a:r>
            <a:r>
              <a:rPr lang="en-GB" sz="1800" b="0" strike="noStrike" spc="-1" dirty="0" err="1">
                <a:solidFill>
                  <a:srgbClr val="FFFFFF"/>
                </a:solidFill>
                <a:uFill>
                  <a:solidFill>
                    <a:srgbClr val="FFFFFF"/>
                  </a:solidFill>
                </a:uFill>
                <a:latin typeface="Calibri"/>
              </a:rPr>
              <a:t>Eingang</a:t>
            </a:r>
            <a:r>
              <a:rPr lang="en-GB" sz="1800" b="0" strike="noStrike" spc="-1" dirty="0">
                <a:solidFill>
                  <a:srgbClr val="FFFFFF"/>
                </a:solidFill>
                <a:uFill>
                  <a:solidFill>
                    <a:srgbClr val="FFFFFF"/>
                  </a:solidFill>
                </a:uFill>
                <a:latin typeface="Calibri"/>
              </a:rPr>
              <a:t> </a:t>
            </a:r>
            <a:r>
              <a:rPr lang="en-GB" sz="1800" b="0" strike="noStrike" spc="-1" dirty="0" err="1">
                <a:solidFill>
                  <a:srgbClr val="FFFFFF"/>
                </a:solidFill>
                <a:uFill>
                  <a:solidFill>
                    <a:srgbClr val="FFFFFF"/>
                  </a:solidFill>
                </a:uFill>
                <a:latin typeface="Calibri"/>
              </a:rPr>
              <a:t>wird</a:t>
            </a:r>
            <a:r>
              <a:rPr lang="en-GB" sz="1800" b="0" strike="noStrike" spc="-1" dirty="0">
                <a:solidFill>
                  <a:srgbClr val="FFFFFF"/>
                </a:solidFill>
                <a:uFill>
                  <a:solidFill>
                    <a:srgbClr val="FFFFFF"/>
                  </a:solidFill>
                </a:uFill>
                <a:latin typeface="Calibri"/>
              </a:rPr>
              <a:t> 1 </a:t>
            </a:r>
            <a:r>
              <a:rPr lang="en-GB" sz="1800" b="0" strike="noStrike" spc="-1" dirty="0" err="1">
                <a:solidFill>
                  <a:srgbClr val="FFFFFF"/>
                </a:solidFill>
                <a:uFill>
                  <a:solidFill>
                    <a:srgbClr val="FFFFFF"/>
                  </a:solidFill>
                </a:uFill>
                <a:latin typeface="Calibri"/>
              </a:rPr>
              <a:t>kOhm</a:t>
            </a:r>
            <a:r>
              <a:rPr lang="en-GB" sz="1800" b="0" strike="noStrike" spc="-1" dirty="0">
                <a:solidFill>
                  <a:srgbClr val="FFFFFF"/>
                </a:solidFill>
                <a:uFill>
                  <a:solidFill>
                    <a:srgbClr val="FFFFFF"/>
                  </a:solidFill>
                </a:uFill>
                <a:latin typeface="Calibri"/>
              </a:rPr>
              <a:t> / (30 </a:t>
            </a:r>
            <a:r>
              <a:rPr lang="en-GB" sz="1800" b="0" strike="noStrike" spc="-1" dirty="0" err="1">
                <a:solidFill>
                  <a:srgbClr val="FFFFFF"/>
                </a:solidFill>
                <a:uFill>
                  <a:solidFill>
                    <a:srgbClr val="FFFFFF"/>
                  </a:solidFill>
                </a:uFill>
                <a:latin typeface="Calibri"/>
              </a:rPr>
              <a:t>kOhm</a:t>
            </a:r>
            <a:r>
              <a:rPr lang="en-GB" sz="1800" b="0" strike="noStrike" spc="-1" dirty="0">
                <a:solidFill>
                  <a:srgbClr val="FFFFFF"/>
                </a:solidFill>
                <a:uFill>
                  <a:solidFill>
                    <a:srgbClr val="FFFFFF"/>
                  </a:solidFill>
                </a:uFill>
                <a:latin typeface="Calibri"/>
              </a:rPr>
              <a:t> + 1 </a:t>
            </a:r>
            <a:r>
              <a:rPr lang="en-GB" sz="1800" b="0" strike="noStrike" spc="-1" dirty="0" err="1">
                <a:solidFill>
                  <a:srgbClr val="FFFFFF"/>
                </a:solidFill>
                <a:uFill>
                  <a:solidFill>
                    <a:srgbClr val="FFFFFF"/>
                  </a:solidFill>
                </a:uFill>
                <a:latin typeface="Calibri"/>
              </a:rPr>
              <a:t>kOhm</a:t>
            </a:r>
            <a:r>
              <a:rPr lang="en-GB" sz="1800" b="0" strike="noStrike" spc="-1" dirty="0">
                <a:solidFill>
                  <a:srgbClr val="FFFFFF"/>
                </a:solidFill>
                <a:uFill>
                  <a:solidFill>
                    <a:srgbClr val="FFFFFF"/>
                  </a:solidFill>
                </a:uFill>
                <a:latin typeface="Calibri"/>
              </a:rPr>
              <a:t>) * 5 Volt = 0,15 Volt </a:t>
            </a:r>
            <a:r>
              <a:rPr lang="en-GB" sz="1800" b="0" strike="noStrike" spc="-1" dirty="0" err="1">
                <a:solidFill>
                  <a:srgbClr val="FFFFFF"/>
                </a:solidFill>
                <a:uFill>
                  <a:solidFill>
                    <a:srgbClr val="FFFFFF"/>
                  </a:solidFill>
                </a:uFill>
                <a:latin typeface="Calibri"/>
              </a:rPr>
              <a:t>sein</a:t>
            </a:r>
            <a:r>
              <a:rPr lang="en-GB" sz="1800" b="0" strike="noStrike" spc="-1" dirty="0">
                <a:solidFill>
                  <a:srgbClr val="FFFFFF"/>
                </a:solidFill>
                <a:uFill>
                  <a:solidFill>
                    <a:srgbClr val="FFFFFF"/>
                  </a:solidFill>
                </a:uFill>
                <a:latin typeface="Calibri"/>
              </a:rPr>
              <a:t>.</a:t>
            </a:r>
            <a:endParaRPr lang="en-GB" sz="1800" b="0" strike="noStrike" spc="-1" dirty="0">
              <a:solidFill>
                <a:srgbClr val="000000"/>
              </a:solidFill>
              <a:uFill>
                <a:solidFill>
                  <a:srgbClr val="FFFFFF"/>
                </a:solidFill>
              </a:uFill>
              <a:latin typeface="Arial"/>
            </a:endParaRPr>
          </a:p>
          <a:p>
            <a:pPr algn="ctr">
              <a:lnSpc>
                <a:spcPct val="100000"/>
              </a:lnSpc>
            </a:pPr>
            <a:r>
              <a:rPr lang="en-GB" sz="1800" b="0" strike="noStrike" spc="-1" dirty="0" err="1">
                <a:solidFill>
                  <a:srgbClr val="FFFFFF"/>
                </a:solidFill>
                <a:uFill>
                  <a:solidFill>
                    <a:srgbClr val="FFFFFF"/>
                  </a:solidFill>
                </a:uFill>
                <a:latin typeface="Calibri"/>
              </a:rPr>
              <a:t>Siehe</a:t>
            </a:r>
            <a:r>
              <a:rPr lang="en-GB" sz="1800" b="0" strike="noStrike" spc="-1" dirty="0">
                <a:solidFill>
                  <a:srgbClr val="FFFFFF"/>
                </a:solidFill>
                <a:uFill>
                  <a:solidFill>
                    <a:srgbClr val="FFFFFF"/>
                  </a:solidFill>
                </a:uFill>
                <a:latin typeface="Calibri"/>
              </a:rPr>
              <a:t> </a:t>
            </a:r>
            <a:r>
              <a:rPr lang="en-GB" sz="1800" b="0" strike="noStrike" spc="-1" dirty="0" err="1">
                <a:solidFill>
                  <a:srgbClr val="FFFFFF"/>
                </a:solidFill>
                <a:uFill>
                  <a:solidFill>
                    <a:srgbClr val="FFFFFF"/>
                  </a:solidFill>
                </a:uFill>
                <a:latin typeface="Calibri"/>
              </a:rPr>
              <a:t>Anhang</a:t>
            </a:r>
            <a:r>
              <a:rPr lang="en-GB" sz="1800" b="0" strike="noStrike" spc="-1" dirty="0">
                <a:solidFill>
                  <a:srgbClr val="FFFFFF"/>
                </a:solidFill>
                <a:uFill>
                  <a:solidFill>
                    <a:srgbClr val="FFFFFF"/>
                  </a:solidFill>
                </a:uFill>
                <a:latin typeface="Calibri"/>
              </a:rPr>
              <a:t> B </a:t>
            </a:r>
            <a:r>
              <a:rPr lang="en-GB" sz="1800" b="0" strike="noStrike" spc="-1" dirty="0" err="1">
                <a:solidFill>
                  <a:srgbClr val="FFFFFF"/>
                </a:solidFill>
                <a:uFill>
                  <a:solidFill>
                    <a:srgbClr val="FFFFFF"/>
                  </a:solidFill>
                </a:uFill>
                <a:latin typeface="Calibri"/>
              </a:rPr>
              <a:t>für</a:t>
            </a:r>
            <a:r>
              <a:rPr lang="en-GB" sz="1800" b="0" strike="noStrike" spc="-1" dirty="0">
                <a:solidFill>
                  <a:srgbClr val="FFFFFF"/>
                </a:solidFill>
                <a:uFill>
                  <a:solidFill>
                    <a:srgbClr val="FFFFFF"/>
                  </a:solidFill>
                </a:uFill>
                <a:latin typeface="Calibri"/>
              </a:rPr>
              <a:t> </a:t>
            </a:r>
            <a:r>
              <a:rPr lang="en-GB" sz="1800" b="0" strike="noStrike" spc="-1" dirty="0" err="1">
                <a:solidFill>
                  <a:srgbClr val="FFFFFF"/>
                </a:solidFill>
                <a:uFill>
                  <a:solidFill>
                    <a:srgbClr val="FFFFFF"/>
                  </a:solidFill>
                </a:uFill>
                <a:latin typeface="Calibri"/>
              </a:rPr>
              <a:t>weitere</a:t>
            </a:r>
            <a:r>
              <a:rPr lang="en-GB" sz="1800" b="0" strike="noStrike" spc="-1" dirty="0">
                <a:solidFill>
                  <a:srgbClr val="FFFFFF"/>
                </a:solidFill>
                <a:uFill>
                  <a:solidFill>
                    <a:srgbClr val="FFFFFF"/>
                  </a:solidFill>
                </a:uFill>
                <a:latin typeface="Calibri"/>
              </a:rPr>
              <a:t> </a:t>
            </a:r>
            <a:r>
              <a:rPr lang="en-GB" sz="1800" b="0" strike="noStrike" spc="-1" dirty="0" err="1">
                <a:solidFill>
                  <a:srgbClr val="FFFFFF"/>
                </a:solidFill>
                <a:uFill>
                  <a:solidFill>
                    <a:srgbClr val="FFFFFF"/>
                  </a:solidFill>
                </a:uFill>
                <a:latin typeface="Calibri"/>
              </a:rPr>
              <a:t>Informationen</a:t>
            </a:r>
            <a:r>
              <a:rPr lang="en-GB" sz="1800" b="0" strike="noStrike" spc="-1" dirty="0">
                <a:solidFill>
                  <a:srgbClr val="FFFFFF"/>
                </a:solidFill>
                <a:uFill>
                  <a:solidFill>
                    <a:srgbClr val="FFFFFF"/>
                  </a:solidFill>
                </a:uFill>
                <a:latin typeface="Calibri"/>
              </a:rPr>
              <a:t>.</a:t>
            </a:r>
            <a:endParaRPr lang="en-GB" sz="1800" b="0" strike="noStrike" spc="-1" dirty="0">
              <a:solidFill>
                <a:srgbClr val="000000"/>
              </a:solidFill>
              <a:uFill>
                <a:solidFill>
                  <a:srgbClr val="FFFFFF"/>
                </a:solidFill>
              </a:uFill>
              <a:latin typeface="Arial"/>
            </a:endParaRPr>
          </a:p>
        </p:txBody>
      </p:sp>
      <p:sp>
        <p:nvSpPr>
          <p:cNvPr id="510" name="Line 17"/>
          <p:cNvSpPr/>
          <p:nvPr/>
        </p:nvSpPr>
        <p:spPr>
          <a:xfrm>
            <a:off x="2483640" y="3507840"/>
            <a:ext cx="360" cy="1080000"/>
          </a:xfrm>
          <a:prstGeom prst="line">
            <a:avLst/>
          </a:prstGeom>
          <a:ln w="25560">
            <a:solidFill>
              <a:srgbClr val="4A7EBB"/>
            </a:solidFill>
            <a:round/>
          </a:ln>
        </p:spPr>
        <p:style>
          <a:lnRef idx="0">
            <a:scrgbClr r="0" g="0" b="0"/>
          </a:lnRef>
          <a:fillRef idx="0">
            <a:scrgbClr r="0" g="0" b="0"/>
          </a:fillRef>
          <a:effectRef idx="0">
            <a:scrgbClr r="0" g="0" b="0"/>
          </a:effectRef>
          <a:fontRef idx="minor"/>
        </p:style>
      </p:sp>
      <p:sp>
        <p:nvSpPr>
          <p:cNvPr id="511" name="CustomShape 18"/>
          <p:cNvSpPr/>
          <p:nvPr/>
        </p:nvSpPr>
        <p:spPr>
          <a:xfrm>
            <a:off x="8172360" y="4767120"/>
            <a:ext cx="514080" cy="273600"/>
          </a:xfrm>
          <a:prstGeom prst="rect">
            <a:avLst/>
          </a:prstGeom>
          <a:noFill/>
          <a:ln>
            <a:noFill/>
          </a:ln>
        </p:spPr>
        <p:style>
          <a:lnRef idx="0">
            <a:scrgbClr r="0" g="0" b="0"/>
          </a:lnRef>
          <a:fillRef idx="0">
            <a:scrgbClr r="0" g="0" b="0"/>
          </a:fillRef>
          <a:effectRef idx="0">
            <a:scrgbClr r="0" g="0" b="0"/>
          </a:effectRef>
          <a:fontRef idx="minor"/>
        </p:style>
        <p:txBody>
          <a:bodyPr anchor="ctr"/>
          <a:lstStyle/>
          <a:p>
            <a:pPr algn="r">
              <a:lnSpc>
                <a:spcPct val="100000"/>
              </a:lnSpc>
            </a:pPr>
            <a:fld id="{275A6F57-CFAF-49B2-B8A2-610811FF1456}" type="slidenum">
              <a:rPr lang="en-GB" sz="1200" b="0" strike="noStrike" spc="-1">
                <a:solidFill>
                  <a:srgbClr val="8B8B8B"/>
                </a:solidFill>
                <a:uFill>
                  <a:solidFill>
                    <a:srgbClr val="FFFFFF"/>
                  </a:solidFill>
                </a:uFill>
                <a:latin typeface="Calibri"/>
              </a:rPr>
              <a:pPr algn="r">
                <a:lnSpc>
                  <a:spcPct val="100000"/>
                </a:lnSpc>
              </a:pPr>
              <a:t>36</a:t>
            </a:fld>
            <a:endParaRPr lang="en-GB" sz="1200" b="0" strike="noStrike" spc="-1">
              <a:solidFill>
                <a:srgbClr val="000000"/>
              </a:solidFill>
              <a:uFill>
                <a:solidFill>
                  <a:srgbClr val="FFFFFF"/>
                </a:solidFill>
              </a:uFill>
              <a:latin typeface="Arial"/>
            </a:endParaRPr>
          </a:p>
        </p:txBody>
      </p:sp>
      <p:sp>
        <p:nvSpPr>
          <p:cNvPr id="512" name="CustomShape 19"/>
          <p:cNvSpPr/>
          <p:nvPr/>
        </p:nvSpPr>
        <p:spPr>
          <a:xfrm>
            <a:off x="3708000" y="2427840"/>
            <a:ext cx="360" cy="143640"/>
          </a:xfrm>
          <a:custGeom>
            <a:avLst/>
            <a:gdLst/>
            <a:ahLst/>
            <a:cxnLst/>
            <a:rect l="l" t="t" r="r" b="b"/>
            <a:pathLst>
              <a:path w="21600" h="21600">
                <a:moveTo>
                  <a:pt x="0" y="0"/>
                </a:moveTo>
                <a:lnTo>
                  <a:pt x="21600" y="21600"/>
                </a:lnTo>
              </a:path>
            </a:pathLst>
          </a:custGeom>
          <a:noFill/>
          <a:ln w="25560">
            <a:solidFill>
              <a:srgbClr val="4A7EBB"/>
            </a:solidFill>
            <a:round/>
          </a:ln>
        </p:spPr>
        <p:style>
          <a:lnRef idx="0">
            <a:scrgbClr r="0" g="0" b="0"/>
          </a:lnRef>
          <a:fillRef idx="0">
            <a:scrgbClr r="0" g="0" b="0"/>
          </a:fillRef>
          <a:effectRef idx="0">
            <a:scrgbClr r="0" g="0" b="0"/>
          </a:effectRef>
          <a:fontRef idx="minor"/>
        </p:style>
      </p:sp>
      <p:sp>
        <p:nvSpPr>
          <p:cNvPr id="513" name="CustomShape 20"/>
          <p:cNvSpPr/>
          <p:nvPr/>
        </p:nvSpPr>
        <p:spPr>
          <a:xfrm rot="5400000">
            <a:off x="3492360" y="3507840"/>
            <a:ext cx="431640" cy="143640"/>
          </a:xfrm>
          <a:prstGeom prst="rect">
            <a:avLst/>
          </a:prstGeom>
          <a:solidFill>
            <a:srgbClr val="FF0000"/>
          </a:solidFill>
          <a:ln w="25560">
            <a:solidFill>
              <a:srgbClr val="3A5F8B"/>
            </a:solidFill>
            <a:round/>
          </a:ln>
        </p:spPr>
        <p:style>
          <a:lnRef idx="0">
            <a:scrgbClr r="0" g="0" b="0"/>
          </a:lnRef>
          <a:fillRef idx="0">
            <a:scrgbClr r="0" g="0" b="0"/>
          </a:fillRef>
          <a:effectRef idx="0">
            <a:scrgbClr r="0" g="0" b="0"/>
          </a:effectRef>
          <a:fontRef idx="minor"/>
        </p:style>
      </p:sp>
      <p:sp>
        <p:nvSpPr>
          <p:cNvPr id="514" name="CustomShape 21"/>
          <p:cNvSpPr/>
          <p:nvPr/>
        </p:nvSpPr>
        <p:spPr>
          <a:xfrm>
            <a:off x="2843640" y="3795840"/>
            <a:ext cx="1223640" cy="364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GB" sz="1800" b="0" strike="noStrike" spc="-1">
                <a:solidFill>
                  <a:srgbClr val="000000"/>
                </a:solidFill>
                <a:uFill>
                  <a:solidFill>
                    <a:srgbClr val="FFFFFF"/>
                  </a:solidFill>
                </a:uFill>
                <a:latin typeface="Calibri"/>
              </a:rPr>
              <a:t>1 kOhm</a:t>
            </a:r>
            <a:endParaRPr lang="en-GB" sz="1800" b="0" strike="noStrike" spc="-1">
              <a:solidFill>
                <a:srgbClr val="000000"/>
              </a:solidFill>
              <a:uFill>
                <a:solidFill>
                  <a:srgbClr val="FFFFFF"/>
                </a:solidFill>
              </a:uFill>
              <a:latin typeface="Aria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5" name="TextShape 1"/>
          <p:cNvSpPr txBox="1"/>
          <p:nvPr/>
        </p:nvSpPr>
        <p:spPr>
          <a:xfrm>
            <a:off x="457200" y="205920"/>
            <a:ext cx="8229240" cy="856800"/>
          </a:xfrm>
          <a:prstGeom prst="rect">
            <a:avLst/>
          </a:prstGeom>
          <a:noFill/>
          <a:ln>
            <a:noFill/>
          </a:ln>
        </p:spPr>
        <p:txBody>
          <a:bodyPr anchor="ctr"/>
          <a:lstStyle/>
          <a:p>
            <a:pPr>
              <a:lnSpc>
                <a:spcPct val="100000"/>
              </a:lnSpc>
            </a:pPr>
            <a:r>
              <a:rPr lang="nl-NL" sz="4400" b="0" strike="noStrike" spc="-1">
                <a:solidFill>
                  <a:srgbClr val="000000"/>
                </a:solidFill>
                <a:uFill>
                  <a:solidFill>
                    <a:srgbClr val="FFFFFF"/>
                  </a:solidFill>
                </a:uFill>
                <a:latin typeface="Calibri"/>
              </a:rPr>
              <a:t>Überprüfen / überprüfen</a:t>
            </a:r>
          </a:p>
        </p:txBody>
      </p:sp>
      <p:sp>
        <p:nvSpPr>
          <p:cNvPr id="516" name="TextShape 2"/>
          <p:cNvSpPr txBox="1"/>
          <p:nvPr/>
        </p:nvSpPr>
        <p:spPr>
          <a:xfrm>
            <a:off x="457200" y="1200240"/>
            <a:ext cx="8229240" cy="3394080"/>
          </a:xfrm>
          <a:prstGeom prst="rect">
            <a:avLst/>
          </a:prstGeom>
          <a:noFill/>
          <a:ln>
            <a:noFill/>
          </a:ln>
        </p:spPr>
        <p:txBody>
          <a:bodyPr/>
          <a:lstStyle/>
          <a:p>
            <a:pPr marL="179280" indent="-178920">
              <a:lnSpc>
                <a:spcPct val="100000"/>
              </a:lnSpc>
              <a:spcBef>
                <a:spcPts val="479"/>
              </a:spcBef>
              <a:buClr>
                <a:srgbClr val="000000"/>
              </a:buClr>
              <a:buFont typeface="Arial"/>
              <a:buChar char="•"/>
            </a:pPr>
            <a:r>
              <a:rPr lang="nl-NL" sz="2400" b="0" strike="noStrike" spc="-1" dirty="0" err="1">
                <a:solidFill>
                  <a:srgbClr val="000000"/>
                </a:solidFill>
                <a:uFill>
                  <a:solidFill>
                    <a:srgbClr val="FFFFFF"/>
                  </a:solidFill>
                </a:uFill>
                <a:latin typeface="Calibri"/>
              </a:rPr>
              <a:t>Bitte</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überprüfen</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Sie</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jetzt</a:t>
            </a:r>
            <a:r>
              <a:rPr lang="nl-NL" sz="2400" b="0" strike="noStrike" spc="-1" dirty="0">
                <a:solidFill>
                  <a:srgbClr val="000000"/>
                </a:solidFill>
                <a:uFill>
                  <a:solidFill>
                    <a:srgbClr val="FFFFFF"/>
                  </a:solidFill>
                </a:uFill>
                <a:latin typeface="Calibri"/>
              </a:rPr>
              <a:t> </a:t>
            </a:r>
            <a:r>
              <a:rPr lang="nl-NL" sz="2400" b="1" strike="noStrike" spc="-1" dirty="0">
                <a:solidFill>
                  <a:srgbClr val="000000"/>
                </a:solidFill>
                <a:uFill>
                  <a:solidFill>
                    <a:srgbClr val="FFFFFF"/>
                  </a:solidFill>
                </a:uFill>
                <a:latin typeface="Calibri"/>
              </a:rPr>
              <a:t>beide </a:t>
            </a:r>
            <a:r>
              <a:rPr lang="nl-NL" sz="2400" b="1" strike="noStrike" spc="-1" dirty="0" err="1">
                <a:solidFill>
                  <a:srgbClr val="000000"/>
                </a:solidFill>
                <a:uFill>
                  <a:solidFill>
                    <a:srgbClr val="FFFFFF"/>
                  </a:solidFill>
                </a:uFill>
                <a:latin typeface="Calibri"/>
              </a:rPr>
              <a:t>von</a:t>
            </a:r>
            <a:r>
              <a:rPr lang="nl-NL" sz="2400" b="1" strike="noStrike" spc="-1" dirty="0">
                <a:solidFill>
                  <a:srgbClr val="000000"/>
                </a:solidFill>
                <a:uFill>
                  <a:solidFill>
                    <a:srgbClr val="FFFFFF"/>
                  </a:solidFill>
                </a:uFill>
                <a:latin typeface="Calibri"/>
              </a:rPr>
              <a:t> </a:t>
            </a:r>
            <a:r>
              <a:rPr lang="nl-NL" sz="2400" b="1" strike="noStrike" spc="-1" dirty="0" err="1">
                <a:solidFill>
                  <a:srgbClr val="000000"/>
                </a:solidFill>
                <a:uFill>
                  <a:solidFill>
                    <a:srgbClr val="FFFFFF"/>
                  </a:solidFill>
                </a:uFill>
                <a:latin typeface="Calibri"/>
              </a:rPr>
              <a:t>Ihnen</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dass</a:t>
            </a:r>
            <a:r>
              <a:rPr lang="nl-NL" sz="2400" b="0" strike="noStrike" spc="-1" dirty="0">
                <a:solidFill>
                  <a:srgbClr val="000000"/>
                </a:solidFill>
                <a:uFill>
                  <a:solidFill>
                    <a:srgbClr val="FFFFFF"/>
                  </a:solidFill>
                </a:uFill>
                <a:latin typeface="Calibri"/>
              </a:rPr>
              <a:t> die </a:t>
            </a:r>
            <a:r>
              <a:rPr lang="nl-NL" sz="2400" b="0" strike="noStrike" spc="-1" dirty="0" err="1">
                <a:solidFill>
                  <a:srgbClr val="000000"/>
                </a:solidFill>
                <a:uFill>
                  <a:solidFill>
                    <a:srgbClr val="FFFFFF"/>
                  </a:solidFill>
                </a:uFill>
                <a:latin typeface="Calibri"/>
              </a:rPr>
              <a:t>Verkabelung</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korrekt</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ist</a:t>
            </a:r>
            <a:r>
              <a:rPr lang="nl-NL" sz="2400" b="0" strike="noStrike" spc="-1" dirty="0">
                <a:solidFill>
                  <a:srgbClr val="000000"/>
                </a:solidFill>
                <a:uFill>
                  <a:solidFill>
                    <a:srgbClr val="FFFFFF"/>
                  </a:solidFill>
                </a:uFill>
                <a:latin typeface="Calibri"/>
              </a:rPr>
              <a:t>.</a:t>
            </a:r>
          </a:p>
        </p:txBody>
      </p:sp>
      <p:sp>
        <p:nvSpPr>
          <p:cNvPr id="517" name="TextShape 3"/>
          <p:cNvSpPr txBox="1"/>
          <p:nvPr/>
        </p:nvSpPr>
        <p:spPr>
          <a:xfrm>
            <a:off x="8172360" y="4767120"/>
            <a:ext cx="514080" cy="273600"/>
          </a:xfrm>
          <a:prstGeom prst="rect">
            <a:avLst/>
          </a:prstGeom>
          <a:noFill/>
          <a:ln>
            <a:noFill/>
          </a:ln>
        </p:spPr>
        <p:txBody>
          <a:bodyPr anchor="ctr"/>
          <a:lstStyle/>
          <a:p>
            <a:pPr algn="r">
              <a:lnSpc>
                <a:spcPct val="100000"/>
              </a:lnSpc>
            </a:pPr>
            <a:fld id="{0D78C03E-FF0B-4829-8224-92A9BA3D1EF8}" type="slidenum">
              <a:rPr lang="en-GB" sz="1200" b="0" strike="noStrike" spc="-1">
                <a:solidFill>
                  <a:srgbClr val="8B8B8B"/>
                </a:solidFill>
                <a:uFill>
                  <a:solidFill>
                    <a:srgbClr val="FFFFFF"/>
                  </a:solidFill>
                </a:uFill>
                <a:latin typeface="Calibri"/>
              </a:rPr>
              <a:pPr algn="r">
                <a:lnSpc>
                  <a:spcPct val="100000"/>
                </a:lnSpc>
              </a:pPr>
              <a:t>37</a:t>
            </a:fld>
            <a:endParaRPr lang="en-GB" sz="1200" b="0" strike="noStrike" spc="-1">
              <a:solidFill>
                <a:srgbClr val="000000"/>
              </a:solidFill>
              <a:uFill>
                <a:solidFill>
                  <a:srgbClr val="FFFFFF"/>
                </a:solidFill>
              </a:uFill>
              <a:latin typeface="Times New Roman"/>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8" name="TextShape 1"/>
          <p:cNvSpPr txBox="1"/>
          <p:nvPr/>
        </p:nvSpPr>
        <p:spPr>
          <a:xfrm>
            <a:off x="457200" y="205920"/>
            <a:ext cx="8229240" cy="856800"/>
          </a:xfrm>
          <a:prstGeom prst="rect">
            <a:avLst/>
          </a:prstGeom>
          <a:noFill/>
          <a:ln>
            <a:noFill/>
          </a:ln>
        </p:spPr>
        <p:txBody>
          <a:bodyPr anchor="ctr"/>
          <a:lstStyle/>
          <a:p>
            <a:pPr>
              <a:lnSpc>
                <a:spcPct val="100000"/>
              </a:lnSpc>
            </a:pPr>
            <a:r>
              <a:rPr lang="nl-NL" sz="4400" b="0" strike="noStrike" spc="-1">
                <a:solidFill>
                  <a:srgbClr val="000000"/>
                </a:solidFill>
                <a:uFill>
                  <a:solidFill>
                    <a:srgbClr val="FFFFFF"/>
                  </a:solidFill>
                </a:uFill>
                <a:latin typeface="Calibri"/>
              </a:rPr>
              <a:t>Dinge zusammenbringen</a:t>
            </a:r>
          </a:p>
        </p:txBody>
      </p:sp>
      <p:sp>
        <p:nvSpPr>
          <p:cNvPr id="519" name="TextShape 2"/>
          <p:cNvSpPr txBox="1"/>
          <p:nvPr/>
        </p:nvSpPr>
        <p:spPr>
          <a:xfrm>
            <a:off x="467640" y="1059480"/>
            <a:ext cx="8229240" cy="3394080"/>
          </a:xfrm>
          <a:prstGeom prst="rect">
            <a:avLst/>
          </a:prstGeom>
          <a:noFill/>
          <a:ln>
            <a:noFill/>
          </a:ln>
        </p:spPr>
        <p:txBody>
          <a:bodyPr/>
          <a:lstStyle/>
          <a:p>
            <a:pPr marL="179280" indent="-178920">
              <a:lnSpc>
                <a:spcPct val="100000"/>
              </a:lnSpc>
              <a:spcBef>
                <a:spcPts val="400"/>
              </a:spcBef>
              <a:buClr>
                <a:srgbClr val="000000"/>
              </a:buClr>
              <a:buFont typeface="Arial"/>
              <a:buChar char="•"/>
            </a:pPr>
            <a:r>
              <a:rPr lang="nl-NL" b="0" strike="noStrike" spc="-1" dirty="0">
                <a:solidFill>
                  <a:srgbClr val="000000"/>
                </a:solidFill>
                <a:uFill>
                  <a:solidFill>
                    <a:srgbClr val="FFFFFF"/>
                  </a:solidFill>
                </a:uFill>
                <a:latin typeface="Calibri"/>
              </a:rPr>
              <a:t>Verbinden </a:t>
            </a:r>
            <a:r>
              <a:rPr lang="nl-NL" b="0" strike="noStrike" spc="-1" dirty="0" err="1">
                <a:solidFill>
                  <a:srgbClr val="000000"/>
                </a:solidFill>
                <a:uFill>
                  <a:solidFill>
                    <a:srgbClr val="FFFFFF"/>
                  </a:solidFill>
                </a:uFill>
                <a:latin typeface="Calibri"/>
              </a:rPr>
              <a:t>Sie</a:t>
            </a:r>
            <a:r>
              <a:rPr lang="nl-NL" b="0" strike="noStrike" spc="-1" dirty="0">
                <a:solidFill>
                  <a:srgbClr val="000000"/>
                </a:solidFill>
                <a:uFill>
                  <a:solidFill>
                    <a:srgbClr val="FFFFFF"/>
                  </a:solidFill>
                </a:uFill>
                <a:latin typeface="Calibri"/>
              </a:rPr>
              <a:t> den 9-Volt-Stecker </a:t>
            </a:r>
            <a:r>
              <a:rPr lang="nl-NL" b="0" strike="noStrike" spc="-1" dirty="0" err="1">
                <a:solidFill>
                  <a:srgbClr val="000000"/>
                </a:solidFill>
                <a:uFill>
                  <a:solidFill>
                    <a:srgbClr val="FFFFFF"/>
                  </a:solidFill>
                </a:uFill>
                <a:latin typeface="Calibri"/>
              </a:rPr>
              <a:t>mit</a:t>
            </a:r>
            <a:r>
              <a:rPr lang="nl-NL" b="0" strike="noStrike" spc="-1" dirty="0">
                <a:solidFill>
                  <a:srgbClr val="000000"/>
                </a:solidFill>
                <a:uFill>
                  <a:solidFill>
                    <a:srgbClr val="FFFFFF"/>
                  </a:solidFill>
                </a:uFill>
                <a:latin typeface="Calibri"/>
              </a:rPr>
              <a:t> der </a:t>
            </a:r>
            <a:r>
              <a:rPr lang="nl-NL" b="0" strike="noStrike" spc="-1" dirty="0" err="1">
                <a:solidFill>
                  <a:srgbClr val="000000"/>
                </a:solidFill>
                <a:uFill>
                  <a:solidFill>
                    <a:srgbClr val="FFFFFF"/>
                  </a:solidFill>
                </a:uFill>
                <a:latin typeface="Calibri"/>
              </a:rPr>
              <a:t>Platine</a:t>
            </a:r>
            <a:r>
              <a:rPr lang="nl-NL" b="0" strike="noStrike" spc="-1" dirty="0">
                <a:solidFill>
                  <a:srgbClr val="000000"/>
                </a:solidFill>
                <a:uFill>
                  <a:solidFill>
                    <a:srgbClr val="FFFFFF"/>
                  </a:solidFill>
                </a:uFill>
                <a:latin typeface="Calibri"/>
              </a:rPr>
              <a:t> </a:t>
            </a:r>
            <a:r>
              <a:rPr lang="nl-NL" b="0" strike="noStrike" spc="-1" dirty="0" err="1">
                <a:solidFill>
                  <a:srgbClr val="000000"/>
                </a:solidFill>
                <a:uFill>
                  <a:solidFill>
                    <a:srgbClr val="FFFFFF"/>
                  </a:solidFill>
                </a:uFill>
                <a:latin typeface="Calibri"/>
              </a:rPr>
              <a:t>und</a:t>
            </a:r>
            <a:r>
              <a:rPr lang="nl-NL" b="0" strike="noStrike" spc="-1" dirty="0">
                <a:solidFill>
                  <a:srgbClr val="000000"/>
                </a:solidFill>
                <a:uFill>
                  <a:solidFill>
                    <a:srgbClr val="FFFFFF"/>
                  </a:solidFill>
                </a:uFill>
                <a:latin typeface="Calibri"/>
              </a:rPr>
              <a:t> </a:t>
            </a:r>
            <a:r>
              <a:rPr lang="nl-NL" b="0" strike="noStrike" spc="-1" dirty="0" err="1">
                <a:solidFill>
                  <a:srgbClr val="000000"/>
                </a:solidFill>
                <a:uFill>
                  <a:solidFill>
                    <a:srgbClr val="FFFFFF"/>
                  </a:solidFill>
                </a:uFill>
                <a:latin typeface="Calibri"/>
              </a:rPr>
              <a:t>schalten</a:t>
            </a:r>
            <a:r>
              <a:rPr lang="nl-NL" b="0" strike="noStrike" spc="-1" dirty="0">
                <a:solidFill>
                  <a:srgbClr val="000000"/>
                </a:solidFill>
                <a:uFill>
                  <a:solidFill>
                    <a:srgbClr val="FFFFFF"/>
                  </a:solidFill>
                </a:uFill>
                <a:latin typeface="Calibri"/>
              </a:rPr>
              <a:t> </a:t>
            </a:r>
            <a:r>
              <a:rPr lang="nl-NL" b="0" strike="noStrike" spc="-1" dirty="0" err="1">
                <a:solidFill>
                  <a:srgbClr val="000000"/>
                </a:solidFill>
                <a:uFill>
                  <a:solidFill>
                    <a:srgbClr val="FFFFFF"/>
                  </a:solidFill>
                </a:uFill>
                <a:latin typeface="Calibri"/>
              </a:rPr>
              <a:t>Sie</a:t>
            </a:r>
            <a:r>
              <a:rPr lang="nl-NL" b="0" strike="noStrike" spc="-1" dirty="0">
                <a:solidFill>
                  <a:srgbClr val="000000"/>
                </a:solidFill>
                <a:uFill>
                  <a:solidFill>
                    <a:srgbClr val="FFFFFF"/>
                  </a:solidFill>
                </a:uFill>
                <a:latin typeface="Calibri"/>
              </a:rPr>
              <a:t> das </a:t>
            </a:r>
            <a:r>
              <a:rPr lang="nl-NL" b="0" strike="noStrike" spc="-1" dirty="0" err="1">
                <a:solidFill>
                  <a:srgbClr val="000000"/>
                </a:solidFill>
                <a:uFill>
                  <a:solidFill>
                    <a:srgbClr val="FFFFFF"/>
                  </a:solidFill>
                </a:uFill>
                <a:latin typeface="Calibri"/>
              </a:rPr>
              <a:t>Gerät</a:t>
            </a:r>
            <a:r>
              <a:rPr lang="nl-NL" b="0" strike="noStrike" spc="-1" dirty="0">
                <a:solidFill>
                  <a:srgbClr val="000000"/>
                </a:solidFill>
                <a:uFill>
                  <a:solidFill>
                    <a:srgbClr val="FFFFFF"/>
                  </a:solidFill>
                </a:uFill>
                <a:latin typeface="Calibri"/>
              </a:rPr>
              <a:t> </a:t>
            </a:r>
            <a:r>
              <a:rPr lang="nl-NL" b="0" strike="noStrike" spc="-1" dirty="0" err="1">
                <a:solidFill>
                  <a:srgbClr val="000000"/>
                </a:solidFill>
                <a:uFill>
                  <a:solidFill>
                    <a:srgbClr val="FFFFFF"/>
                  </a:solidFill>
                </a:uFill>
                <a:latin typeface="Calibri"/>
              </a:rPr>
              <a:t>ein</a:t>
            </a:r>
            <a:endParaRPr lang="nl-NL" b="0" strike="noStrike" spc="-1" dirty="0">
              <a:solidFill>
                <a:srgbClr val="000000"/>
              </a:solidFill>
              <a:uFill>
                <a:solidFill>
                  <a:srgbClr val="FFFFFF"/>
                </a:solidFill>
              </a:uFill>
              <a:latin typeface="Calibri"/>
            </a:endParaRPr>
          </a:p>
          <a:p>
            <a:pPr marL="179280" indent="-178920">
              <a:lnSpc>
                <a:spcPct val="100000"/>
              </a:lnSpc>
              <a:spcBef>
                <a:spcPts val="400"/>
              </a:spcBef>
              <a:buClr>
                <a:srgbClr val="000000"/>
              </a:buClr>
              <a:buFont typeface="Arial"/>
              <a:buChar char="•"/>
            </a:pPr>
            <a:r>
              <a:rPr lang="nl-NL" b="0" strike="noStrike" spc="-1" dirty="0">
                <a:solidFill>
                  <a:srgbClr val="000000"/>
                </a:solidFill>
                <a:uFill>
                  <a:solidFill>
                    <a:srgbClr val="FFFFFF"/>
                  </a:solidFill>
                </a:uFill>
                <a:latin typeface="Calibri"/>
              </a:rPr>
              <a:t>Verbinden </a:t>
            </a:r>
            <a:r>
              <a:rPr lang="nl-NL" b="0" strike="noStrike" spc="-1" dirty="0" err="1">
                <a:solidFill>
                  <a:srgbClr val="000000"/>
                </a:solidFill>
                <a:uFill>
                  <a:solidFill>
                    <a:srgbClr val="FFFFFF"/>
                  </a:solidFill>
                </a:uFill>
                <a:latin typeface="Calibri"/>
              </a:rPr>
              <a:t>Sie</a:t>
            </a:r>
            <a:r>
              <a:rPr lang="nl-NL" b="0" strike="noStrike" spc="-1" dirty="0">
                <a:solidFill>
                  <a:srgbClr val="000000"/>
                </a:solidFill>
                <a:uFill>
                  <a:solidFill>
                    <a:srgbClr val="FFFFFF"/>
                  </a:solidFill>
                </a:uFill>
                <a:latin typeface="Calibri"/>
              </a:rPr>
              <a:t> den </a:t>
            </a:r>
            <a:r>
              <a:rPr lang="nl-NL" b="0" strike="noStrike" spc="-1" dirty="0" err="1">
                <a:solidFill>
                  <a:srgbClr val="000000"/>
                </a:solidFill>
                <a:uFill>
                  <a:solidFill>
                    <a:srgbClr val="FFFFFF"/>
                  </a:solidFill>
                </a:uFill>
                <a:latin typeface="Calibri"/>
              </a:rPr>
              <a:t>USB-Anschluss</a:t>
            </a:r>
            <a:r>
              <a:rPr lang="nl-NL" b="0" strike="noStrike" spc="-1" dirty="0">
                <a:solidFill>
                  <a:srgbClr val="000000"/>
                </a:solidFill>
                <a:uFill>
                  <a:solidFill>
                    <a:srgbClr val="FFFFFF"/>
                  </a:solidFill>
                </a:uFill>
                <a:latin typeface="Calibri"/>
              </a:rPr>
              <a:t> </a:t>
            </a:r>
            <a:r>
              <a:rPr lang="nl-NL" b="0" strike="noStrike" spc="-1" dirty="0" err="1">
                <a:solidFill>
                  <a:srgbClr val="000000"/>
                </a:solidFill>
                <a:uFill>
                  <a:solidFill>
                    <a:srgbClr val="FFFFFF"/>
                  </a:solidFill>
                </a:uFill>
                <a:latin typeface="Calibri"/>
              </a:rPr>
              <a:t>mit</a:t>
            </a:r>
            <a:r>
              <a:rPr lang="nl-NL" b="0" strike="noStrike" spc="-1" dirty="0">
                <a:solidFill>
                  <a:srgbClr val="000000"/>
                </a:solidFill>
                <a:uFill>
                  <a:solidFill>
                    <a:srgbClr val="FFFFFF"/>
                  </a:solidFill>
                </a:uFill>
                <a:latin typeface="Calibri"/>
              </a:rPr>
              <a:t> </a:t>
            </a:r>
            <a:r>
              <a:rPr lang="nl-NL" b="0" strike="noStrike" spc="-1" dirty="0" err="1">
                <a:solidFill>
                  <a:srgbClr val="000000"/>
                </a:solidFill>
                <a:uFill>
                  <a:solidFill>
                    <a:srgbClr val="FFFFFF"/>
                  </a:solidFill>
                </a:uFill>
                <a:latin typeface="Calibri"/>
              </a:rPr>
              <a:t>dem</a:t>
            </a:r>
            <a:r>
              <a:rPr lang="nl-NL" b="0" strike="noStrike" spc="-1" dirty="0">
                <a:solidFill>
                  <a:srgbClr val="000000"/>
                </a:solidFill>
                <a:uFill>
                  <a:solidFill>
                    <a:srgbClr val="FFFFFF"/>
                  </a:solidFill>
                </a:uFill>
                <a:latin typeface="Calibri"/>
              </a:rPr>
              <a:t> </a:t>
            </a:r>
            <a:r>
              <a:rPr lang="nl-NL" b="0" strike="noStrike" spc="-1" dirty="0" err="1">
                <a:solidFill>
                  <a:srgbClr val="000000"/>
                </a:solidFill>
                <a:uFill>
                  <a:solidFill>
                    <a:srgbClr val="FFFFFF"/>
                  </a:solidFill>
                </a:uFill>
                <a:latin typeface="Calibri"/>
              </a:rPr>
              <a:t>Arduino</a:t>
            </a:r>
            <a:endParaRPr lang="nl-NL" b="0" strike="noStrike" spc="-1" dirty="0">
              <a:solidFill>
                <a:srgbClr val="000000"/>
              </a:solidFill>
              <a:uFill>
                <a:solidFill>
                  <a:srgbClr val="FFFFFF"/>
                </a:solidFill>
              </a:uFill>
              <a:latin typeface="Calibri"/>
            </a:endParaRPr>
          </a:p>
          <a:p>
            <a:pPr marL="179280" indent="-178920">
              <a:lnSpc>
                <a:spcPct val="100000"/>
              </a:lnSpc>
              <a:spcBef>
                <a:spcPts val="400"/>
              </a:spcBef>
              <a:buClr>
                <a:srgbClr val="000000"/>
              </a:buClr>
              <a:buFont typeface="Arial"/>
              <a:buChar char="•"/>
            </a:pPr>
            <a:r>
              <a:rPr lang="nl-NL" b="0" strike="noStrike" spc="-1" dirty="0" err="1">
                <a:solidFill>
                  <a:srgbClr val="000000"/>
                </a:solidFill>
                <a:uFill>
                  <a:solidFill>
                    <a:srgbClr val="FFFFFF"/>
                  </a:solidFill>
                </a:uFill>
                <a:latin typeface="Calibri"/>
              </a:rPr>
              <a:t>Doppelklicken</a:t>
            </a:r>
            <a:r>
              <a:rPr lang="nl-NL" b="0" strike="noStrike" spc="-1" dirty="0">
                <a:solidFill>
                  <a:srgbClr val="000000"/>
                </a:solidFill>
                <a:uFill>
                  <a:solidFill>
                    <a:srgbClr val="FFFFFF"/>
                  </a:solidFill>
                </a:uFill>
                <a:latin typeface="Calibri"/>
              </a:rPr>
              <a:t> </a:t>
            </a:r>
            <a:r>
              <a:rPr lang="nl-NL" b="0" strike="noStrike" spc="-1" dirty="0" err="1">
                <a:solidFill>
                  <a:srgbClr val="000000"/>
                </a:solidFill>
                <a:uFill>
                  <a:solidFill>
                    <a:srgbClr val="FFFFFF"/>
                  </a:solidFill>
                </a:uFill>
                <a:latin typeface="Calibri"/>
              </a:rPr>
              <a:t>Sie</a:t>
            </a:r>
            <a:r>
              <a:rPr lang="nl-NL" b="0" strike="noStrike" spc="-1" dirty="0">
                <a:solidFill>
                  <a:srgbClr val="000000"/>
                </a:solidFill>
                <a:uFill>
                  <a:solidFill>
                    <a:srgbClr val="FFFFFF"/>
                  </a:solidFill>
                </a:uFill>
                <a:latin typeface="Calibri"/>
              </a:rPr>
              <a:t> </a:t>
            </a:r>
            <a:r>
              <a:rPr lang="nl-NL" b="0" i="1" strike="noStrike" spc="-1" dirty="0" err="1" smtClean="0">
                <a:solidFill>
                  <a:srgbClr val="000000"/>
                </a:solidFill>
                <a:uFill>
                  <a:solidFill>
                    <a:srgbClr val="FFFFFF"/>
                  </a:solidFill>
                </a:uFill>
                <a:latin typeface="Calibri"/>
              </a:rPr>
              <a:t>scratchClient</a:t>
            </a:r>
            <a:r>
              <a:rPr lang="nl-NL" b="0" i="1" strike="noStrike" spc="-1" dirty="0" smtClean="0">
                <a:solidFill>
                  <a:srgbClr val="000000"/>
                </a:solidFill>
                <a:uFill>
                  <a:solidFill>
                    <a:srgbClr val="FFFFFF"/>
                  </a:solidFill>
                </a:uFill>
                <a:latin typeface="Calibri"/>
              </a:rPr>
              <a:t> </a:t>
            </a:r>
            <a:r>
              <a:rPr lang="nl-NL" b="0" i="1" strike="noStrike" spc="-1" dirty="0" err="1" smtClean="0">
                <a:solidFill>
                  <a:srgbClr val="000000"/>
                </a:solidFill>
                <a:uFill>
                  <a:solidFill>
                    <a:srgbClr val="FFFFFF"/>
                  </a:solidFill>
                </a:uFill>
                <a:latin typeface="Calibri"/>
              </a:rPr>
              <a:t>Tutorial.scl</a:t>
            </a:r>
            <a:r>
              <a:rPr lang="nl-NL" b="0" i="1" strike="noStrike" spc="-1" dirty="0" smtClean="0">
                <a:solidFill>
                  <a:srgbClr val="000000"/>
                </a:solidFill>
                <a:uFill>
                  <a:solidFill>
                    <a:srgbClr val="FFFFFF"/>
                  </a:solidFill>
                </a:uFill>
                <a:latin typeface="Calibri"/>
              </a:rPr>
              <a:t> </a:t>
            </a:r>
            <a:r>
              <a:rPr lang="nl-NL" b="0" strike="noStrike" spc="-1" dirty="0" err="1">
                <a:solidFill>
                  <a:srgbClr val="000000"/>
                </a:solidFill>
                <a:uFill>
                  <a:solidFill>
                    <a:srgbClr val="FFFFFF"/>
                  </a:solidFill>
                </a:uFill>
                <a:latin typeface="Calibri"/>
              </a:rPr>
              <a:t>auf</a:t>
            </a:r>
            <a:r>
              <a:rPr lang="nl-NL" b="0" strike="noStrike" spc="-1" dirty="0">
                <a:solidFill>
                  <a:srgbClr val="000000"/>
                </a:solidFill>
                <a:uFill>
                  <a:solidFill>
                    <a:srgbClr val="FFFFFF"/>
                  </a:solidFill>
                </a:uFill>
                <a:latin typeface="Calibri"/>
              </a:rPr>
              <a:t> </a:t>
            </a:r>
            <a:r>
              <a:rPr lang="nl-NL" b="0" strike="noStrike" spc="-1" dirty="0" err="1">
                <a:solidFill>
                  <a:srgbClr val="000000"/>
                </a:solidFill>
                <a:uFill>
                  <a:solidFill>
                    <a:srgbClr val="FFFFFF"/>
                  </a:solidFill>
                </a:uFill>
                <a:latin typeface="Calibri"/>
              </a:rPr>
              <a:t>dem</a:t>
            </a:r>
            <a:r>
              <a:rPr lang="nl-NL" b="0" strike="noStrike" spc="-1" dirty="0">
                <a:solidFill>
                  <a:srgbClr val="000000"/>
                </a:solidFill>
                <a:uFill>
                  <a:solidFill>
                    <a:srgbClr val="FFFFFF"/>
                  </a:solidFill>
                </a:uFill>
                <a:latin typeface="Calibri"/>
              </a:rPr>
              <a:t> Desktop, </a:t>
            </a:r>
            <a:r>
              <a:rPr lang="nl-NL" b="0" strike="noStrike" spc="-1" dirty="0" err="1">
                <a:solidFill>
                  <a:srgbClr val="000000"/>
                </a:solidFill>
                <a:uFill>
                  <a:solidFill>
                    <a:srgbClr val="FFFFFF"/>
                  </a:solidFill>
                </a:uFill>
                <a:latin typeface="Calibri"/>
              </a:rPr>
              <a:t>um</a:t>
            </a:r>
            <a:r>
              <a:rPr lang="nl-NL" b="0" strike="noStrike" spc="-1" dirty="0">
                <a:solidFill>
                  <a:srgbClr val="000000"/>
                </a:solidFill>
                <a:uFill>
                  <a:solidFill>
                    <a:srgbClr val="FFFFFF"/>
                  </a:solidFill>
                </a:uFill>
                <a:latin typeface="Calibri"/>
              </a:rPr>
              <a:t> </a:t>
            </a:r>
            <a:r>
              <a:rPr lang="nl-NL" b="0" strike="noStrike" spc="-1" dirty="0" err="1">
                <a:solidFill>
                  <a:srgbClr val="000000"/>
                </a:solidFill>
                <a:uFill>
                  <a:solidFill>
                    <a:srgbClr val="FFFFFF"/>
                  </a:solidFill>
                </a:uFill>
                <a:latin typeface="Calibri"/>
              </a:rPr>
              <a:t>scratchClient</a:t>
            </a:r>
            <a:r>
              <a:rPr lang="nl-NL" b="0" strike="noStrike" spc="-1" dirty="0">
                <a:solidFill>
                  <a:srgbClr val="000000"/>
                </a:solidFill>
                <a:uFill>
                  <a:solidFill>
                    <a:srgbClr val="FFFFFF"/>
                  </a:solidFill>
                </a:uFill>
                <a:latin typeface="Calibri"/>
              </a:rPr>
              <a:t> </a:t>
            </a:r>
            <a:r>
              <a:rPr lang="nl-NL" b="0" strike="noStrike" spc="-1" dirty="0" err="1">
                <a:solidFill>
                  <a:srgbClr val="000000"/>
                </a:solidFill>
                <a:uFill>
                  <a:solidFill>
                    <a:srgbClr val="FFFFFF"/>
                  </a:solidFill>
                </a:uFill>
                <a:latin typeface="Calibri"/>
              </a:rPr>
              <a:t>mit</a:t>
            </a:r>
            <a:r>
              <a:rPr lang="nl-NL" b="0" strike="noStrike" spc="-1" dirty="0">
                <a:solidFill>
                  <a:srgbClr val="000000"/>
                </a:solidFill>
                <a:uFill>
                  <a:solidFill>
                    <a:srgbClr val="FFFFFF"/>
                  </a:solidFill>
                </a:uFill>
                <a:latin typeface="Calibri"/>
              </a:rPr>
              <a:t> der </a:t>
            </a:r>
            <a:r>
              <a:rPr lang="nl-NL" b="0" strike="noStrike" spc="-1" dirty="0" err="1">
                <a:solidFill>
                  <a:srgbClr val="000000"/>
                </a:solidFill>
                <a:uFill>
                  <a:solidFill>
                    <a:srgbClr val="FFFFFF"/>
                  </a:solidFill>
                </a:uFill>
                <a:latin typeface="Calibri"/>
              </a:rPr>
              <a:t>gerade</a:t>
            </a:r>
            <a:r>
              <a:rPr lang="nl-NL" b="0" strike="noStrike" spc="-1" dirty="0">
                <a:solidFill>
                  <a:srgbClr val="000000"/>
                </a:solidFill>
                <a:uFill>
                  <a:solidFill>
                    <a:srgbClr val="FFFFFF"/>
                  </a:solidFill>
                </a:uFill>
                <a:latin typeface="Calibri"/>
              </a:rPr>
              <a:t> </a:t>
            </a:r>
            <a:r>
              <a:rPr lang="nl-NL" b="0" strike="noStrike" spc="-1" dirty="0" err="1">
                <a:solidFill>
                  <a:srgbClr val="000000"/>
                </a:solidFill>
                <a:uFill>
                  <a:solidFill>
                    <a:srgbClr val="FFFFFF"/>
                  </a:solidFill>
                </a:uFill>
                <a:latin typeface="Calibri"/>
              </a:rPr>
              <a:t>aktualisierten</a:t>
            </a:r>
            <a:r>
              <a:rPr lang="nl-NL" b="0" strike="noStrike" spc="-1" dirty="0">
                <a:solidFill>
                  <a:srgbClr val="000000"/>
                </a:solidFill>
                <a:uFill>
                  <a:solidFill>
                    <a:srgbClr val="FFFFFF"/>
                  </a:solidFill>
                </a:uFill>
                <a:latin typeface="Calibri"/>
              </a:rPr>
              <a:t> </a:t>
            </a:r>
            <a:r>
              <a:rPr lang="nl-NL" b="0" strike="noStrike" spc="-1" dirty="0" err="1">
                <a:solidFill>
                  <a:srgbClr val="000000"/>
                </a:solidFill>
                <a:uFill>
                  <a:solidFill>
                    <a:srgbClr val="FFFFFF"/>
                  </a:solidFill>
                </a:uFill>
                <a:latin typeface="Calibri"/>
              </a:rPr>
              <a:t>Konfigurationsdatei</a:t>
            </a:r>
            <a:r>
              <a:rPr lang="nl-NL" b="0" strike="noStrike" spc="-1" dirty="0">
                <a:solidFill>
                  <a:srgbClr val="000000"/>
                </a:solidFill>
                <a:uFill>
                  <a:solidFill>
                    <a:srgbClr val="FFFFFF"/>
                  </a:solidFill>
                </a:uFill>
                <a:latin typeface="Calibri"/>
              </a:rPr>
              <a:t> </a:t>
            </a:r>
            <a:r>
              <a:rPr lang="nl-NL" b="0" strike="noStrike" spc="-1" dirty="0" err="1">
                <a:solidFill>
                  <a:srgbClr val="000000"/>
                </a:solidFill>
                <a:uFill>
                  <a:solidFill>
                    <a:srgbClr val="FFFFFF"/>
                  </a:solidFill>
                </a:uFill>
                <a:latin typeface="Calibri"/>
              </a:rPr>
              <a:t>zu</a:t>
            </a:r>
            <a:r>
              <a:rPr lang="nl-NL" b="0" strike="noStrike" spc="-1" dirty="0">
                <a:solidFill>
                  <a:srgbClr val="000000"/>
                </a:solidFill>
                <a:uFill>
                  <a:solidFill>
                    <a:srgbClr val="FFFFFF"/>
                  </a:solidFill>
                </a:uFill>
                <a:latin typeface="Calibri"/>
              </a:rPr>
              <a:t> starten</a:t>
            </a:r>
          </a:p>
          <a:p>
            <a:pPr marL="179280" indent="-178920">
              <a:lnSpc>
                <a:spcPct val="100000"/>
              </a:lnSpc>
              <a:spcBef>
                <a:spcPts val="400"/>
              </a:spcBef>
              <a:buClr>
                <a:srgbClr val="000000"/>
              </a:buClr>
            </a:pPr>
            <a:endParaRPr lang="en-US" b="0" strike="noStrike" spc="-1" dirty="0" smtClean="0">
              <a:solidFill>
                <a:srgbClr val="000000"/>
              </a:solidFill>
              <a:uFill>
                <a:solidFill>
                  <a:srgbClr val="FFFFFF"/>
                </a:solidFill>
              </a:uFill>
              <a:latin typeface="Calibri"/>
            </a:endParaRPr>
          </a:p>
          <a:p>
            <a:pPr marL="179280" indent="-178920">
              <a:lnSpc>
                <a:spcPct val="100000"/>
              </a:lnSpc>
              <a:spcBef>
                <a:spcPts val="400"/>
              </a:spcBef>
              <a:buClr>
                <a:srgbClr val="000000"/>
              </a:buClr>
            </a:pPr>
            <a:endParaRPr lang="nl-NL" b="0" strike="noStrike" spc="-1" dirty="0">
              <a:solidFill>
                <a:srgbClr val="000000"/>
              </a:solidFill>
              <a:uFill>
                <a:solidFill>
                  <a:srgbClr val="FFFFFF"/>
                </a:solidFill>
              </a:uFill>
              <a:latin typeface="Calibri"/>
            </a:endParaRPr>
          </a:p>
          <a:p>
            <a:pPr marL="179280" indent="-178920">
              <a:lnSpc>
                <a:spcPct val="100000"/>
              </a:lnSpc>
              <a:spcBef>
                <a:spcPts val="400"/>
              </a:spcBef>
              <a:buClr>
                <a:srgbClr val="000000"/>
              </a:buClr>
              <a:buFont typeface="Arial"/>
              <a:buChar char="•"/>
            </a:pPr>
            <a:r>
              <a:rPr lang="nl-NL" b="0" strike="noStrike" spc="-1" dirty="0">
                <a:solidFill>
                  <a:srgbClr val="000000"/>
                </a:solidFill>
                <a:uFill>
                  <a:solidFill>
                    <a:srgbClr val="FFFFFF"/>
                  </a:solidFill>
                </a:uFill>
                <a:latin typeface="Calibri"/>
              </a:rPr>
              <a:t>Es </a:t>
            </a:r>
            <a:r>
              <a:rPr lang="nl-NL" b="0" strike="noStrike" spc="-1" dirty="0" err="1">
                <a:solidFill>
                  <a:srgbClr val="000000"/>
                </a:solidFill>
                <a:uFill>
                  <a:solidFill>
                    <a:srgbClr val="FFFFFF"/>
                  </a:solidFill>
                </a:uFill>
                <a:latin typeface="Calibri"/>
              </a:rPr>
              <a:t>wird</a:t>
            </a:r>
            <a:r>
              <a:rPr lang="nl-NL" b="0" strike="noStrike" spc="-1" dirty="0">
                <a:solidFill>
                  <a:srgbClr val="000000"/>
                </a:solidFill>
                <a:uFill>
                  <a:solidFill>
                    <a:srgbClr val="FFFFFF"/>
                  </a:solidFill>
                </a:uFill>
                <a:latin typeface="Calibri"/>
              </a:rPr>
              <a:t> </a:t>
            </a:r>
            <a:r>
              <a:rPr lang="nl-NL" b="0" strike="noStrike" spc="-1" dirty="0" err="1">
                <a:solidFill>
                  <a:srgbClr val="000000"/>
                </a:solidFill>
                <a:uFill>
                  <a:solidFill>
                    <a:srgbClr val="FFFFFF"/>
                  </a:solidFill>
                </a:uFill>
                <a:latin typeface="Calibri"/>
              </a:rPr>
              <a:t>auch</a:t>
            </a:r>
            <a:r>
              <a:rPr lang="nl-NL" b="0" strike="noStrike" spc="-1" dirty="0">
                <a:solidFill>
                  <a:srgbClr val="000000"/>
                </a:solidFill>
                <a:uFill>
                  <a:solidFill>
                    <a:srgbClr val="FFFFFF"/>
                  </a:solidFill>
                </a:uFill>
                <a:latin typeface="Calibri"/>
              </a:rPr>
              <a:t> </a:t>
            </a:r>
            <a:r>
              <a:rPr lang="nl-NL" b="0" strike="noStrike" spc="-1" dirty="0" err="1">
                <a:solidFill>
                  <a:srgbClr val="000000"/>
                </a:solidFill>
                <a:uFill>
                  <a:solidFill>
                    <a:srgbClr val="FFFFFF"/>
                  </a:solidFill>
                </a:uFill>
                <a:latin typeface="Calibri"/>
              </a:rPr>
              <a:t>ein</a:t>
            </a:r>
            <a:r>
              <a:rPr lang="nl-NL" b="0" strike="noStrike" spc="-1" dirty="0">
                <a:solidFill>
                  <a:srgbClr val="000000"/>
                </a:solidFill>
                <a:uFill>
                  <a:solidFill>
                    <a:srgbClr val="FFFFFF"/>
                  </a:solidFill>
                </a:uFill>
                <a:latin typeface="Calibri"/>
              </a:rPr>
              <a:t> </a:t>
            </a:r>
            <a:r>
              <a:rPr lang="nl-NL" b="0" strike="noStrike" spc="-1" dirty="0" err="1">
                <a:solidFill>
                  <a:srgbClr val="000000"/>
                </a:solidFill>
                <a:uFill>
                  <a:solidFill>
                    <a:srgbClr val="FFFFFF"/>
                  </a:solidFill>
                </a:uFill>
                <a:latin typeface="Calibri"/>
              </a:rPr>
              <a:t>Browserfenster</a:t>
            </a:r>
            <a:r>
              <a:rPr lang="nl-NL" b="0" strike="noStrike" spc="-1" dirty="0">
                <a:solidFill>
                  <a:srgbClr val="000000"/>
                </a:solidFill>
                <a:uFill>
                  <a:solidFill>
                    <a:srgbClr val="FFFFFF"/>
                  </a:solidFill>
                </a:uFill>
                <a:latin typeface="Calibri"/>
              </a:rPr>
              <a:t> </a:t>
            </a:r>
            <a:r>
              <a:rPr lang="nl-NL" b="0" strike="noStrike" spc="-1" dirty="0" err="1">
                <a:solidFill>
                  <a:srgbClr val="000000"/>
                </a:solidFill>
                <a:uFill>
                  <a:solidFill>
                    <a:srgbClr val="FFFFFF"/>
                  </a:solidFill>
                </a:uFill>
                <a:latin typeface="Calibri"/>
              </a:rPr>
              <a:t>geöffnet</a:t>
            </a:r>
            <a:r>
              <a:rPr lang="nl-NL" b="0" strike="noStrike" spc="-1" dirty="0">
                <a:solidFill>
                  <a:srgbClr val="000000"/>
                </a:solidFill>
                <a:uFill>
                  <a:solidFill>
                    <a:srgbClr val="FFFFFF"/>
                  </a:solidFill>
                </a:uFill>
                <a:latin typeface="Calibri"/>
              </a:rPr>
              <a:t>, in </a:t>
            </a:r>
            <a:r>
              <a:rPr lang="nl-NL" b="0" strike="noStrike" spc="-1" dirty="0" err="1">
                <a:solidFill>
                  <a:srgbClr val="000000"/>
                </a:solidFill>
                <a:uFill>
                  <a:solidFill>
                    <a:srgbClr val="FFFFFF"/>
                  </a:solidFill>
                </a:uFill>
                <a:latin typeface="Calibri"/>
              </a:rPr>
              <a:t>dem</a:t>
            </a:r>
            <a:r>
              <a:rPr lang="nl-NL" b="0" strike="noStrike" spc="-1" dirty="0">
                <a:solidFill>
                  <a:srgbClr val="000000"/>
                </a:solidFill>
                <a:uFill>
                  <a:solidFill>
                    <a:srgbClr val="FFFFFF"/>
                  </a:solidFill>
                </a:uFill>
                <a:latin typeface="Calibri"/>
              </a:rPr>
              <a:t> </a:t>
            </a:r>
            <a:r>
              <a:rPr lang="nl-NL" b="0" strike="noStrike" spc="-1" dirty="0" err="1">
                <a:solidFill>
                  <a:srgbClr val="000000"/>
                </a:solidFill>
                <a:uFill>
                  <a:solidFill>
                    <a:srgbClr val="FFFFFF"/>
                  </a:solidFill>
                </a:uFill>
                <a:latin typeface="Calibri"/>
              </a:rPr>
              <a:t>Sie</a:t>
            </a:r>
            <a:r>
              <a:rPr lang="nl-NL" b="0" strike="noStrike" spc="-1" dirty="0">
                <a:solidFill>
                  <a:srgbClr val="000000"/>
                </a:solidFill>
                <a:uFill>
                  <a:solidFill>
                    <a:srgbClr val="FFFFFF"/>
                  </a:solidFill>
                </a:uFill>
                <a:latin typeface="Calibri"/>
              </a:rPr>
              <a:t> </a:t>
            </a:r>
            <a:r>
              <a:rPr lang="nl-NL" b="0" strike="noStrike" spc="-1" dirty="0" err="1">
                <a:solidFill>
                  <a:srgbClr val="000000"/>
                </a:solidFill>
                <a:uFill>
                  <a:solidFill>
                    <a:srgbClr val="FFFFFF"/>
                  </a:solidFill>
                </a:uFill>
                <a:latin typeface="Calibri"/>
              </a:rPr>
              <a:t>Variablen</a:t>
            </a:r>
            <a:r>
              <a:rPr lang="nl-NL" b="0" strike="noStrike" spc="-1" dirty="0">
                <a:solidFill>
                  <a:srgbClr val="000000"/>
                </a:solidFill>
                <a:uFill>
                  <a:solidFill>
                    <a:srgbClr val="FFFFFF"/>
                  </a:solidFill>
                </a:uFill>
                <a:latin typeface="Calibri"/>
              </a:rPr>
              <a:t> </a:t>
            </a:r>
            <a:r>
              <a:rPr lang="nl-NL" b="0" strike="noStrike" spc="-1" dirty="0" err="1">
                <a:solidFill>
                  <a:srgbClr val="000000"/>
                </a:solidFill>
                <a:uFill>
                  <a:solidFill>
                    <a:srgbClr val="FFFFFF"/>
                  </a:solidFill>
                </a:uFill>
                <a:latin typeface="Calibri"/>
              </a:rPr>
              <a:t>sehen</a:t>
            </a:r>
            <a:r>
              <a:rPr lang="nl-NL" b="0" strike="noStrike" spc="-1" dirty="0">
                <a:solidFill>
                  <a:srgbClr val="000000"/>
                </a:solidFill>
                <a:uFill>
                  <a:solidFill>
                    <a:srgbClr val="FFFFFF"/>
                  </a:solidFill>
                </a:uFill>
                <a:latin typeface="Calibri"/>
              </a:rPr>
              <a:t> </a:t>
            </a:r>
            <a:r>
              <a:rPr lang="nl-NL" b="0" strike="noStrike" spc="-1" dirty="0" err="1">
                <a:solidFill>
                  <a:srgbClr val="000000"/>
                </a:solidFill>
                <a:uFill>
                  <a:solidFill>
                    <a:srgbClr val="FFFFFF"/>
                  </a:solidFill>
                </a:uFill>
                <a:latin typeface="Calibri"/>
              </a:rPr>
              <a:t>können</a:t>
            </a:r>
            <a:endParaRPr lang="nl-NL" b="0" strike="noStrike" spc="-1" dirty="0">
              <a:solidFill>
                <a:srgbClr val="000000"/>
              </a:solidFill>
              <a:uFill>
                <a:solidFill>
                  <a:srgbClr val="FFFFFF"/>
                </a:solidFill>
              </a:uFill>
              <a:latin typeface="Calibri"/>
            </a:endParaRPr>
          </a:p>
          <a:p>
            <a:pPr marL="636480" lvl="1" indent="-178920">
              <a:spcBef>
                <a:spcPts val="400"/>
              </a:spcBef>
              <a:buClr>
                <a:srgbClr val="000000"/>
              </a:buClr>
              <a:buFont typeface="Arial"/>
              <a:buChar char="•"/>
            </a:pPr>
            <a:r>
              <a:rPr lang="nl-NL" b="0" strike="noStrike" spc="-1" dirty="0" err="1">
                <a:solidFill>
                  <a:srgbClr val="000000"/>
                </a:solidFill>
                <a:uFill>
                  <a:solidFill>
                    <a:srgbClr val="FFFFFF"/>
                  </a:solidFill>
                </a:uFill>
                <a:latin typeface="Calibri"/>
              </a:rPr>
              <a:t>Später</a:t>
            </a:r>
            <a:r>
              <a:rPr lang="nl-NL" b="0" strike="noStrike" spc="-1" dirty="0">
                <a:solidFill>
                  <a:srgbClr val="000000"/>
                </a:solidFill>
                <a:uFill>
                  <a:solidFill>
                    <a:srgbClr val="FFFFFF"/>
                  </a:solidFill>
                </a:uFill>
                <a:latin typeface="Calibri"/>
              </a:rPr>
              <a:t> in der </a:t>
            </a:r>
            <a:r>
              <a:rPr lang="nl-NL" b="0" strike="noStrike" spc="-1" dirty="0" err="1">
                <a:solidFill>
                  <a:srgbClr val="000000"/>
                </a:solidFill>
                <a:uFill>
                  <a:solidFill>
                    <a:srgbClr val="FFFFFF"/>
                  </a:solidFill>
                </a:uFill>
                <a:latin typeface="Calibri"/>
              </a:rPr>
              <a:t>Präsentation</a:t>
            </a:r>
            <a:r>
              <a:rPr lang="nl-NL" b="0" strike="noStrike" spc="-1" dirty="0">
                <a:solidFill>
                  <a:srgbClr val="000000"/>
                </a:solidFill>
                <a:uFill>
                  <a:solidFill>
                    <a:srgbClr val="FFFFFF"/>
                  </a:solidFill>
                </a:uFill>
                <a:latin typeface="Calibri"/>
              </a:rPr>
              <a:t> </a:t>
            </a:r>
            <a:r>
              <a:rPr lang="nl-NL" b="0" strike="noStrike" spc="-1" dirty="0" err="1">
                <a:solidFill>
                  <a:srgbClr val="000000"/>
                </a:solidFill>
                <a:uFill>
                  <a:solidFill>
                    <a:srgbClr val="FFFFFF"/>
                  </a:solidFill>
                </a:uFill>
                <a:latin typeface="Calibri"/>
              </a:rPr>
              <a:t>erläutert</a:t>
            </a:r>
            <a:endParaRPr lang="nl-NL" b="0" strike="noStrike" spc="-1" dirty="0">
              <a:solidFill>
                <a:srgbClr val="000000"/>
              </a:solidFill>
              <a:uFill>
                <a:solidFill>
                  <a:srgbClr val="FFFFFF"/>
                </a:solidFill>
              </a:uFill>
              <a:latin typeface="Calibri"/>
            </a:endParaRPr>
          </a:p>
          <a:p>
            <a:pPr marL="179280" indent="-178920">
              <a:lnSpc>
                <a:spcPct val="100000"/>
              </a:lnSpc>
              <a:spcBef>
                <a:spcPts val="400"/>
              </a:spcBef>
              <a:buClr>
                <a:srgbClr val="000000"/>
              </a:buClr>
              <a:buFont typeface="Arial"/>
              <a:buChar char="•"/>
            </a:pPr>
            <a:r>
              <a:rPr lang="nl-NL" b="0" strike="noStrike" spc="-1" dirty="0" err="1">
                <a:solidFill>
                  <a:srgbClr val="000000"/>
                </a:solidFill>
                <a:uFill>
                  <a:solidFill>
                    <a:srgbClr val="FFFFFF"/>
                  </a:solidFill>
                </a:uFill>
                <a:latin typeface="Calibri"/>
              </a:rPr>
              <a:t>Im</a:t>
            </a:r>
            <a:r>
              <a:rPr lang="nl-NL" b="0" strike="noStrike" spc="-1" dirty="0">
                <a:solidFill>
                  <a:srgbClr val="000000"/>
                </a:solidFill>
                <a:uFill>
                  <a:solidFill>
                    <a:srgbClr val="FFFFFF"/>
                  </a:solidFill>
                </a:uFill>
                <a:latin typeface="Calibri"/>
              </a:rPr>
              <a:t> </a:t>
            </a:r>
            <a:r>
              <a:rPr lang="nl-NL" b="0" strike="noStrike" spc="-1" dirty="0" err="1">
                <a:solidFill>
                  <a:srgbClr val="000000"/>
                </a:solidFill>
                <a:uFill>
                  <a:solidFill>
                    <a:srgbClr val="FFFFFF"/>
                  </a:solidFill>
                </a:uFill>
                <a:latin typeface="Calibri"/>
              </a:rPr>
              <a:t>Terminalfenster</a:t>
            </a:r>
            <a:r>
              <a:rPr lang="nl-NL" b="0" strike="noStrike" spc="-1" dirty="0">
                <a:solidFill>
                  <a:srgbClr val="000000"/>
                </a:solidFill>
                <a:uFill>
                  <a:solidFill>
                    <a:srgbClr val="FFFFFF"/>
                  </a:solidFill>
                </a:uFill>
                <a:latin typeface="Calibri"/>
              </a:rPr>
              <a:t> </a:t>
            </a:r>
            <a:r>
              <a:rPr lang="nl-NL" b="0" strike="noStrike" spc="-1" dirty="0" err="1">
                <a:solidFill>
                  <a:srgbClr val="000000"/>
                </a:solidFill>
                <a:uFill>
                  <a:solidFill>
                    <a:srgbClr val="FFFFFF"/>
                  </a:solidFill>
                </a:uFill>
                <a:latin typeface="Calibri"/>
              </a:rPr>
              <a:t>sehen</a:t>
            </a:r>
            <a:r>
              <a:rPr lang="nl-NL" b="0" strike="noStrike" spc="-1" dirty="0">
                <a:solidFill>
                  <a:srgbClr val="000000"/>
                </a:solidFill>
                <a:uFill>
                  <a:solidFill>
                    <a:srgbClr val="FFFFFF"/>
                  </a:solidFill>
                </a:uFill>
                <a:latin typeface="Calibri"/>
              </a:rPr>
              <a:t> </a:t>
            </a:r>
            <a:r>
              <a:rPr lang="nl-NL" b="0" strike="noStrike" spc="-1" dirty="0" err="1">
                <a:solidFill>
                  <a:srgbClr val="000000"/>
                </a:solidFill>
                <a:uFill>
                  <a:solidFill>
                    <a:srgbClr val="FFFFFF"/>
                  </a:solidFill>
                </a:uFill>
                <a:latin typeface="Calibri"/>
              </a:rPr>
              <a:t>Sie</a:t>
            </a:r>
            <a:r>
              <a:rPr lang="nl-NL" b="0" strike="noStrike" spc="-1" dirty="0">
                <a:solidFill>
                  <a:srgbClr val="000000"/>
                </a:solidFill>
                <a:uFill>
                  <a:solidFill>
                    <a:srgbClr val="FFFFFF"/>
                  </a:solidFill>
                </a:uFill>
                <a:latin typeface="Calibri"/>
              </a:rPr>
              <a:t> </a:t>
            </a:r>
            <a:r>
              <a:rPr lang="nl-NL" b="0" strike="noStrike" spc="-1" dirty="0" err="1">
                <a:solidFill>
                  <a:srgbClr val="000000"/>
                </a:solidFill>
                <a:uFill>
                  <a:solidFill>
                    <a:srgbClr val="FFFFFF"/>
                  </a:solidFill>
                </a:uFill>
                <a:latin typeface="Calibri"/>
              </a:rPr>
              <a:t>Beschwerden</a:t>
            </a:r>
            <a:r>
              <a:rPr lang="nl-NL" b="0" strike="noStrike" spc="-1" dirty="0">
                <a:solidFill>
                  <a:srgbClr val="000000"/>
                </a:solidFill>
                <a:uFill>
                  <a:solidFill>
                    <a:srgbClr val="FFFFFF"/>
                  </a:solidFill>
                </a:uFill>
                <a:latin typeface="Calibri"/>
              </a:rPr>
              <a:t>, </a:t>
            </a:r>
            <a:r>
              <a:rPr lang="nl-NL" b="0" strike="noStrike" spc="-1" dirty="0" err="1">
                <a:solidFill>
                  <a:srgbClr val="000000"/>
                </a:solidFill>
                <a:uFill>
                  <a:solidFill>
                    <a:srgbClr val="FFFFFF"/>
                  </a:solidFill>
                </a:uFill>
                <a:latin typeface="Calibri"/>
              </a:rPr>
              <a:t>dass</a:t>
            </a:r>
            <a:r>
              <a:rPr lang="nl-NL" b="0" strike="noStrike" spc="-1" dirty="0">
                <a:solidFill>
                  <a:srgbClr val="000000"/>
                </a:solidFill>
                <a:uFill>
                  <a:solidFill>
                    <a:srgbClr val="FFFFFF"/>
                  </a:solidFill>
                </a:uFill>
                <a:latin typeface="Calibri"/>
              </a:rPr>
              <a:t> </a:t>
            </a:r>
            <a:r>
              <a:rPr lang="nl-NL" b="0" strike="noStrike" spc="-1" dirty="0" err="1">
                <a:solidFill>
                  <a:srgbClr val="000000"/>
                </a:solidFill>
                <a:uFill>
                  <a:solidFill>
                    <a:srgbClr val="FFFFFF"/>
                  </a:solidFill>
                </a:uFill>
                <a:latin typeface="Calibri"/>
              </a:rPr>
              <a:t>scratchClient</a:t>
            </a:r>
            <a:r>
              <a:rPr lang="nl-NL" b="0" strike="noStrike" spc="-1" dirty="0">
                <a:solidFill>
                  <a:srgbClr val="000000"/>
                </a:solidFill>
                <a:uFill>
                  <a:solidFill>
                    <a:srgbClr val="FFFFFF"/>
                  </a:solidFill>
                </a:uFill>
                <a:latin typeface="Calibri"/>
              </a:rPr>
              <a:t> </a:t>
            </a:r>
            <a:r>
              <a:rPr lang="nl-NL" b="0" strike="noStrike" spc="-1" dirty="0" err="1">
                <a:solidFill>
                  <a:srgbClr val="000000"/>
                </a:solidFill>
                <a:uFill>
                  <a:solidFill>
                    <a:srgbClr val="FFFFFF"/>
                  </a:solidFill>
                </a:uFill>
                <a:latin typeface="Calibri"/>
              </a:rPr>
              <a:t>keine</a:t>
            </a:r>
            <a:r>
              <a:rPr lang="nl-NL" b="0" strike="noStrike" spc="-1" dirty="0">
                <a:solidFill>
                  <a:srgbClr val="000000"/>
                </a:solidFill>
                <a:uFill>
                  <a:solidFill>
                    <a:srgbClr val="FFFFFF"/>
                  </a:solidFill>
                </a:uFill>
                <a:latin typeface="Calibri"/>
              </a:rPr>
              <a:t> </a:t>
            </a:r>
            <a:r>
              <a:rPr lang="nl-NL" b="0" strike="noStrike" spc="-1" dirty="0" err="1">
                <a:solidFill>
                  <a:srgbClr val="000000"/>
                </a:solidFill>
                <a:uFill>
                  <a:solidFill>
                    <a:srgbClr val="FFFFFF"/>
                  </a:solidFill>
                </a:uFill>
                <a:latin typeface="Calibri"/>
              </a:rPr>
              <a:t>Verbindung</a:t>
            </a:r>
            <a:r>
              <a:rPr lang="nl-NL" b="0" strike="noStrike" spc="-1" dirty="0">
                <a:solidFill>
                  <a:srgbClr val="000000"/>
                </a:solidFill>
                <a:uFill>
                  <a:solidFill>
                    <a:srgbClr val="FFFFFF"/>
                  </a:solidFill>
                </a:uFill>
                <a:latin typeface="Calibri"/>
              </a:rPr>
              <a:t> </a:t>
            </a:r>
            <a:r>
              <a:rPr lang="nl-NL" b="0" strike="noStrike" spc="-1" dirty="0" err="1">
                <a:solidFill>
                  <a:srgbClr val="000000"/>
                </a:solidFill>
                <a:uFill>
                  <a:solidFill>
                    <a:srgbClr val="FFFFFF"/>
                  </a:solidFill>
                </a:uFill>
                <a:latin typeface="Calibri"/>
              </a:rPr>
              <a:t>zu</a:t>
            </a:r>
            <a:r>
              <a:rPr lang="nl-NL" b="0" strike="noStrike" spc="-1" dirty="0">
                <a:solidFill>
                  <a:srgbClr val="000000"/>
                </a:solidFill>
                <a:uFill>
                  <a:solidFill>
                    <a:srgbClr val="FFFFFF"/>
                  </a:solidFill>
                </a:uFill>
                <a:latin typeface="Calibri"/>
              </a:rPr>
              <a:t> Scratch hat</a:t>
            </a:r>
          </a:p>
          <a:p>
            <a:pPr marL="636480" lvl="1" indent="-178920">
              <a:spcBef>
                <a:spcPts val="400"/>
              </a:spcBef>
              <a:buClr>
                <a:srgbClr val="000000"/>
              </a:buClr>
              <a:buFont typeface="Arial"/>
              <a:buChar char="•"/>
            </a:pPr>
            <a:r>
              <a:rPr lang="nl-NL" b="0" strike="noStrike" spc="-1" dirty="0">
                <a:solidFill>
                  <a:srgbClr val="000000"/>
                </a:solidFill>
                <a:uFill>
                  <a:solidFill>
                    <a:srgbClr val="FFFFFF"/>
                  </a:solidFill>
                </a:uFill>
                <a:latin typeface="Calibri"/>
              </a:rPr>
              <a:t>Was logisch </a:t>
            </a:r>
            <a:r>
              <a:rPr lang="nl-NL" b="0" strike="noStrike" spc="-1" dirty="0" err="1">
                <a:solidFill>
                  <a:srgbClr val="000000"/>
                </a:solidFill>
                <a:uFill>
                  <a:solidFill>
                    <a:srgbClr val="FFFFFF"/>
                  </a:solidFill>
                </a:uFill>
                <a:latin typeface="Calibri"/>
              </a:rPr>
              <a:t>ist</a:t>
            </a:r>
            <a:r>
              <a:rPr lang="nl-NL" b="0" strike="noStrike" spc="-1" dirty="0">
                <a:solidFill>
                  <a:srgbClr val="000000"/>
                </a:solidFill>
                <a:uFill>
                  <a:solidFill>
                    <a:srgbClr val="FFFFFF"/>
                  </a:solidFill>
                </a:uFill>
                <a:latin typeface="Calibri"/>
              </a:rPr>
              <a:t>, </a:t>
            </a:r>
            <a:r>
              <a:rPr lang="nl-NL" b="0" strike="noStrike" spc="-1" dirty="0" err="1">
                <a:solidFill>
                  <a:srgbClr val="000000"/>
                </a:solidFill>
                <a:uFill>
                  <a:solidFill>
                    <a:srgbClr val="FFFFFF"/>
                  </a:solidFill>
                </a:uFill>
                <a:latin typeface="Calibri"/>
              </a:rPr>
              <a:t>weil</a:t>
            </a:r>
            <a:r>
              <a:rPr lang="nl-NL" b="0" strike="noStrike" spc="-1" dirty="0">
                <a:solidFill>
                  <a:srgbClr val="000000"/>
                </a:solidFill>
                <a:uFill>
                  <a:solidFill>
                    <a:srgbClr val="FFFFFF"/>
                  </a:solidFill>
                </a:uFill>
                <a:latin typeface="Calibri"/>
              </a:rPr>
              <a:t> Scratch noch nicht </a:t>
            </a:r>
            <a:r>
              <a:rPr lang="nl-NL" b="0" strike="noStrike" spc="-1" dirty="0" err="1">
                <a:solidFill>
                  <a:srgbClr val="000000"/>
                </a:solidFill>
                <a:uFill>
                  <a:solidFill>
                    <a:srgbClr val="FFFFFF"/>
                  </a:solidFill>
                </a:uFill>
                <a:latin typeface="Calibri"/>
              </a:rPr>
              <a:t>gestartet</a:t>
            </a:r>
            <a:r>
              <a:rPr lang="nl-NL" b="0" strike="noStrike" spc="-1" dirty="0">
                <a:solidFill>
                  <a:srgbClr val="000000"/>
                </a:solidFill>
                <a:uFill>
                  <a:solidFill>
                    <a:srgbClr val="FFFFFF"/>
                  </a:solidFill>
                </a:uFill>
                <a:latin typeface="Calibri"/>
              </a:rPr>
              <a:t> </a:t>
            </a:r>
            <a:r>
              <a:rPr lang="nl-NL" b="0" strike="noStrike" spc="-1" dirty="0" err="1">
                <a:solidFill>
                  <a:srgbClr val="000000"/>
                </a:solidFill>
                <a:uFill>
                  <a:solidFill>
                    <a:srgbClr val="FFFFFF"/>
                  </a:solidFill>
                </a:uFill>
                <a:latin typeface="Calibri"/>
              </a:rPr>
              <a:t>wurde</a:t>
            </a:r>
            <a:r>
              <a:rPr lang="nl-NL" b="0" strike="noStrike" spc="-1" dirty="0">
                <a:solidFill>
                  <a:srgbClr val="000000"/>
                </a:solidFill>
                <a:uFill>
                  <a:solidFill>
                    <a:srgbClr val="FFFFFF"/>
                  </a:solidFill>
                </a:uFill>
                <a:latin typeface="Calibri"/>
              </a:rPr>
              <a:t>.</a:t>
            </a:r>
          </a:p>
        </p:txBody>
      </p:sp>
      <p:sp>
        <p:nvSpPr>
          <p:cNvPr id="520" name="TextShape 3"/>
          <p:cNvSpPr txBox="1"/>
          <p:nvPr/>
        </p:nvSpPr>
        <p:spPr>
          <a:xfrm>
            <a:off x="8172360" y="4767120"/>
            <a:ext cx="514080" cy="273600"/>
          </a:xfrm>
          <a:prstGeom prst="rect">
            <a:avLst/>
          </a:prstGeom>
          <a:noFill/>
          <a:ln>
            <a:noFill/>
          </a:ln>
        </p:spPr>
        <p:txBody>
          <a:bodyPr anchor="ctr"/>
          <a:lstStyle/>
          <a:p>
            <a:pPr algn="r">
              <a:lnSpc>
                <a:spcPct val="100000"/>
              </a:lnSpc>
            </a:pPr>
            <a:fld id="{0E3B7E5A-41D5-4628-9A42-CA95269F60E6}" type="slidenum">
              <a:rPr lang="en-GB" sz="1200" b="0" strike="noStrike" spc="-1">
                <a:solidFill>
                  <a:srgbClr val="8B8B8B"/>
                </a:solidFill>
                <a:uFill>
                  <a:solidFill>
                    <a:srgbClr val="FFFFFF"/>
                  </a:solidFill>
                </a:uFill>
                <a:latin typeface="Calibri"/>
              </a:rPr>
              <a:pPr algn="r">
                <a:lnSpc>
                  <a:spcPct val="100000"/>
                </a:lnSpc>
              </a:pPr>
              <a:t>38</a:t>
            </a:fld>
            <a:endParaRPr lang="en-GB" sz="1200" b="0" strike="noStrike" spc="-1">
              <a:solidFill>
                <a:srgbClr val="000000"/>
              </a:solidFill>
              <a:uFill>
                <a:solidFill>
                  <a:srgbClr val="FFFFFF"/>
                </a:solidFill>
              </a:uFill>
              <a:latin typeface="Times New Roman"/>
            </a:endParaRPr>
          </a:p>
        </p:txBody>
      </p:sp>
      <p:pic>
        <p:nvPicPr>
          <p:cNvPr id="6" name="Picture 2" descr="Y:\PiAndMore10.5\Screenshots2\2018-02-22__12-32-1519299141.jpg"/>
          <p:cNvPicPr>
            <a:picLocks noChangeAspect="1" noChangeArrowheads="1"/>
          </p:cNvPicPr>
          <p:nvPr/>
        </p:nvPicPr>
        <p:blipFill>
          <a:blip r:embed="rId3" cstate="print"/>
          <a:srcRect l="6572" r="14562" b="18744"/>
          <a:stretch>
            <a:fillRect/>
          </a:stretch>
        </p:blipFill>
        <p:spPr bwMode="auto">
          <a:xfrm>
            <a:off x="6012160" y="2211710"/>
            <a:ext cx="864096" cy="792088"/>
          </a:xfrm>
          <a:prstGeom prst="rect">
            <a:avLst/>
          </a:prstGeom>
          <a:noFill/>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 name="TextShape 1"/>
          <p:cNvSpPr txBox="1"/>
          <p:nvPr/>
        </p:nvSpPr>
        <p:spPr>
          <a:xfrm>
            <a:off x="457200" y="205920"/>
            <a:ext cx="8229240" cy="856800"/>
          </a:xfrm>
          <a:prstGeom prst="rect">
            <a:avLst/>
          </a:prstGeom>
          <a:noFill/>
          <a:ln>
            <a:noFill/>
          </a:ln>
        </p:spPr>
        <p:txBody>
          <a:bodyPr anchor="ctr"/>
          <a:lstStyle/>
          <a:p>
            <a:pPr>
              <a:lnSpc>
                <a:spcPct val="100000"/>
              </a:lnSpc>
            </a:pPr>
            <a:r>
              <a:rPr lang="nl-NL" sz="4400" b="0" strike="noStrike" spc="-1">
                <a:solidFill>
                  <a:srgbClr val="000000"/>
                </a:solidFill>
                <a:uFill>
                  <a:solidFill>
                    <a:srgbClr val="FFFFFF"/>
                  </a:solidFill>
                </a:uFill>
                <a:latin typeface="Calibri"/>
              </a:rPr>
              <a:t>Start Scratch 2</a:t>
            </a:r>
          </a:p>
        </p:txBody>
      </p:sp>
      <p:sp>
        <p:nvSpPr>
          <p:cNvPr id="523" name="TextShape 2"/>
          <p:cNvSpPr txBox="1"/>
          <p:nvPr/>
        </p:nvSpPr>
        <p:spPr>
          <a:xfrm>
            <a:off x="8172360" y="4767120"/>
            <a:ext cx="514080" cy="273600"/>
          </a:xfrm>
          <a:prstGeom prst="rect">
            <a:avLst/>
          </a:prstGeom>
          <a:noFill/>
          <a:ln>
            <a:noFill/>
          </a:ln>
        </p:spPr>
        <p:txBody>
          <a:bodyPr anchor="ctr"/>
          <a:lstStyle/>
          <a:p>
            <a:pPr algn="r">
              <a:lnSpc>
                <a:spcPct val="100000"/>
              </a:lnSpc>
            </a:pPr>
            <a:fld id="{AF2B60B6-BFEE-4E5C-948C-05BC3F174D5F}" type="slidenum">
              <a:rPr lang="en-GB" sz="1200" b="0" strike="noStrike" spc="-1">
                <a:solidFill>
                  <a:srgbClr val="8B8B8B"/>
                </a:solidFill>
                <a:uFill>
                  <a:solidFill>
                    <a:srgbClr val="FFFFFF"/>
                  </a:solidFill>
                </a:uFill>
                <a:latin typeface="Calibri"/>
              </a:rPr>
              <a:pPr algn="r">
                <a:lnSpc>
                  <a:spcPct val="100000"/>
                </a:lnSpc>
              </a:pPr>
              <a:t>39</a:t>
            </a:fld>
            <a:endParaRPr lang="en-GB" sz="1200" b="0" strike="noStrike" spc="-1">
              <a:solidFill>
                <a:srgbClr val="000000"/>
              </a:solidFill>
              <a:uFill>
                <a:solidFill>
                  <a:srgbClr val="FFFFFF"/>
                </a:solidFill>
              </a:uFill>
              <a:latin typeface="Times New Roman"/>
            </a:endParaRPr>
          </a:p>
        </p:txBody>
      </p:sp>
      <p:pic>
        <p:nvPicPr>
          <p:cNvPr id="2050" name="Picture 2" descr="Y:\PiAndMore10.5\ScreenshotsDE\2018-02-22__21-30-1519331438.jpg"/>
          <p:cNvPicPr>
            <a:picLocks noChangeAspect="1" noChangeArrowheads="1"/>
          </p:cNvPicPr>
          <p:nvPr/>
        </p:nvPicPr>
        <p:blipFill>
          <a:blip r:embed="rId2" cstate="print"/>
          <a:srcRect r="75672" b="56607"/>
          <a:stretch>
            <a:fillRect/>
          </a:stretch>
        </p:blipFill>
        <p:spPr bwMode="auto">
          <a:xfrm>
            <a:off x="4211960" y="555526"/>
            <a:ext cx="3803828" cy="3816424"/>
          </a:xfrm>
          <a:prstGeom prst="rect">
            <a:avLst/>
          </a:prstGeom>
          <a:noFill/>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 name="TextShape 1"/>
          <p:cNvSpPr txBox="1"/>
          <p:nvPr/>
        </p:nvSpPr>
        <p:spPr>
          <a:xfrm>
            <a:off x="457200" y="205920"/>
            <a:ext cx="8229240" cy="856800"/>
          </a:xfrm>
          <a:prstGeom prst="rect">
            <a:avLst/>
          </a:prstGeom>
          <a:noFill/>
          <a:ln>
            <a:noFill/>
          </a:ln>
        </p:spPr>
        <p:txBody>
          <a:bodyPr anchor="ctr"/>
          <a:lstStyle/>
          <a:p>
            <a:pPr>
              <a:lnSpc>
                <a:spcPct val="100000"/>
              </a:lnSpc>
            </a:pPr>
            <a:r>
              <a:rPr lang="nl-NL" sz="4400" b="0" strike="noStrike" spc="-1" dirty="0" err="1">
                <a:solidFill>
                  <a:srgbClr val="000000"/>
                </a:solidFill>
                <a:uFill>
                  <a:solidFill>
                    <a:srgbClr val="FFFFFF"/>
                  </a:solidFill>
                </a:uFill>
                <a:latin typeface="Calibri"/>
              </a:rPr>
              <a:t>Workshop-Organisation</a:t>
            </a:r>
            <a:endParaRPr lang="nl-NL" sz="4400" b="0" strike="noStrike" spc="-1" dirty="0">
              <a:solidFill>
                <a:srgbClr val="000000"/>
              </a:solidFill>
              <a:uFill>
                <a:solidFill>
                  <a:srgbClr val="FFFFFF"/>
                </a:solidFill>
              </a:uFill>
              <a:latin typeface="Calibri"/>
            </a:endParaRPr>
          </a:p>
        </p:txBody>
      </p:sp>
      <p:sp>
        <p:nvSpPr>
          <p:cNvPr id="207" name="TextShape 2"/>
          <p:cNvSpPr txBox="1"/>
          <p:nvPr/>
        </p:nvSpPr>
        <p:spPr>
          <a:xfrm>
            <a:off x="565560" y="1080000"/>
            <a:ext cx="3970440" cy="3672000"/>
          </a:xfrm>
          <a:prstGeom prst="rect">
            <a:avLst/>
          </a:prstGeom>
          <a:noFill/>
          <a:ln>
            <a:noFill/>
          </a:ln>
        </p:spPr>
        <p:txBody>
          <a:bodyPr>
            <a:normAutofit fontScale="85000" lnSpcReduction="20000"/>
          </a:bodyPr>
          <a:lstStyle/>
          <a:p>
            <a:pPr marL="179280" indent="-178920">
              <a:lnSpc>
                <a:spcPct val="100000"/>
              </a:lnSpc>
              <a:spcBef>
                <a:spcPts val="400"/>
              </a:spcBef>
              <a:buClr>
                <a:srgbClr val="000000"/>
              </a:buClr>
              <a:buFont typeface="Arial"/>
              <a:buChar char="•"/>
            </a:pPr>
            <a:r>
              <a:rPr lang="nl-NL" sz="2000" b="0" strike="noStrike" spc="-1" dirty="0" err="1">
                <a:solidFill>
                  <a:srgbClr val="000000"/>
                </a:solidFill>
                <a:uFill>
                  <a:solidFill>
                    <a:srgbClr val="FFFFFF"/>
                  </a:solidFill>
                </a:uFill>
                <a:latin typeface="Calibri"/>
              </a:rPr>
              <a:t>Begrüßung</a:t>
            </a:r>
            <a:r>
              <a:rPr lang="nl-NL" sz="2000" b="0" strike="noStrike" spc="-1" dirty="0">
                <a:solidFill>
                  <a:srgbClr val="000000"/>
                </a:solidFill>
                <a:uFill>
                  <a:solidFill>
                    <a:srgbClr val="FFFFFF"/>
                  </a:solidFill>
                </a:uFill>
                <a:latin typeface="Calibri"/>
              </a:rPr>
              <a:t> </a:t>
            </a:r>
            <a:r>
              <a:rPr lang="nl-NL" sz="2000" b="0" strike="noStrike" spc="-1" dirty="0" err="1">
                <a:solidFill>
                  <a:srgbClr val="000000"/>
                </a:solidFill>
                <a:uFill>
                  <a:solidFill>
                    <a:srgbClr val="FFFFFF"/>
                  </a:solidFill>
                </a:uFill>
                <a:latin typeface="Calibri"/>
              </a:rPr>
              <a:t>und</a:t>
            </a:r>
            <a:r>
              <a:rPr lang="nl-NL" sz="2000" b="0" strike="noStrike" spc="-1" dirty="0">
                <a:solidFill>
                  <a:srgbClr val="000000"/>
                </a:solidFill>
                <a:uFill>
                  <a:solidFill>
                    <a:srgbClr val="FFFFFF"/>
                  </a:solidFill>
                </a:uFill>
                <a:latin typeface="Calibri"/>
              </a:rPr>
              <a:t> </a:t>
            </a:r>
            <a:r>
              <a:rPr lang="nl-NL" sz="2000" b="0" strike="noStrike" spc="-1" dirty="0" err="1">
                <a:solidFill>
                  <a:srgbClr val="000000"/>
                </a:solidFill>
                <a:uFill>
                  <a:solidFill>
                    <a:srgbClr val="FFFFFF"/>
                  </a:solidFill>
                </a:uFill>
                <a:latin typeface="Calibri"/>
              </a:rPr>
              <a:t>Einführung</a:t>
            </a:r>
            <a:r>
              <a:rPr lang="nl-NL" sz="2000" b="0" strike="noStrike" spc="-1" dirty="0">
                <a:solidFill>
                  <a:srgbClr val="000000"/>
                </a:solidFill>
                <a:uFill>
                  <a:solidFill>
                    <a:srgbClr val="FFFFFF"/>
                  </a:solidFill>
                </a:uFill>
                <a:latin typeface="Calibri"/>
              </a:rPr>
              <a:t> </a:t>
            </a:r>
            <a:r>
              <a:rPr lang="nl-NL" sz="2000" b="0" strike="noStrike" spc="-1" dirty="0" err="1">
                <a:solidFill>
                  <a:srgbClr val="000000"/>
                </a:solidFill>
                <a:uFill>
                  <a:solidFill>
                    <a:srgbClr val="FFFFFF"/>
                  </a:solidFill>
                </a:uFill>
                <a:latin typeface="Calibri"/>
              </a:rPr>
              <a:t>Präsentation</a:t>
            </a:r>
            <a:r>
              <a:rPr lang="nl-NL" sz="2000" b="0" strike="noStrike" spc="-1" dirty="0">
                <a:solidFill>
                  <a:srgbClr val="000000"/>
                </a:solidFill>
                <a:uFill>
                  <a:solidFill>
                    <a:srgbClr val="FFFFFF"/>
                  </a:solidFill>
                </a:uFill>
                <a:latin typeface="Calibri"/>
              </a:rPr>
              <a:t> (5 min).</a:t>
            </a:r>
          </a:p>
          <a:p>
            <a:pPr marL="179280" indent="-178920">
              <a:lnSpc>
                <a:spcPct val="100000"/>
              </a:lnSpc>
              <a:spcBef>
                <a:spcPts val="400"/>
              </a:spcBef>
              <a:buClr>
                <a:srgbClr val="000000"/>
              </a:buClr>
              <a:buFont typeface="Arial"/>
              <a:buChar char="•"/>
            </a:pPr>
            <a:r>
              <a:rPr lang="nl-NL" sz="2000" b="0" strike="noStrike" spc="-1" dirty="0" err="1">
                <a:solidFill>
                  <a:srgbClr val="000000"/>
                </a:solidFill>
                <a:uFill>
                  <a:solidFill>
                    <a:srgbClr val="FFFFFF"/>
                  </a:solidFill>
                </a:uFill>
                <a:latin typeface="Calibri"/>
              </a:rPr>
              <a:t>Danach</a:t>
            </a:r>
            <a:r>
              <a:rPr lang="nl-NL" sz="2000" b="0" strike="noStrike" spc="-1" dirty="0">
                <a:solidFill>
                  <a:srgbClr val="000000"/>
                </a:solidFill>
                <a:uFill>
                  <a:solidFill>
                    <a:srgbClr val="FFFFFF"/>
                  </a:solidFill>
                </a:uFill>
                <a:latin typeface="Calibri"/>
              </a:rPr>
              <a:t> </a:t>
            </a:r>
            <a:r>
              <a:rPr lang="nl-NL" sz="2000" b="0" strike="noStrike" spc="-1" dirty="0" err="1">
                <a:solidFill>
                  <a:srgbClr val="000000"/>
                </a:solidFill>
                <a:uFill>
                  <a:solidFill>
                    <a:srgbClr val="FFFFFF"/>
                  </a:solidFill>
                </a:uFill>
                <a:latin typeface="Calibri"/>
              </a:rPr>
              <a:t>wird</a:t>
            </a:r>
            <a:r>
              <a:rPr lang="nl-NL" sz="2000" b="0" strike="noStrike" spc="-1" dirty="0">
                <a:solidFill>
                  <a:srgbClr val="000000"/>
                </a:solidFill>
                <a:uFill>
                  <a:solidFill>
                    <a:srgbClr val="FFFFFF"/>
                  </a:solidFill>
                </a:uFill>
                <a:latin typeface="Calibri"/>
              </a:rPr>
              <a:t> </a:t>
            </a:r>
            <a:r>
              <a:rPr lang="nl-NL" sz="2000" b="0" strike="noStrike" spc="-1" dirty="0" err="1">
                <a:solidFill>
                  <a:srgbClr val="000000"/>
                </a:solidFill>
                <a:uFill>
                  <a:solidFill>
                    <a:srgbClr val="FFFFFF"/>
                  </a:solidFill>
                </a:uFill>
                <a:latin typeface="Calibri"/>
              </a:rPr>
              <a:t>jeder</a:t>
            </a:r>
            <a:r>
              <a:rPr lang="nl-NL" sz="2000" b="0" strike="noStrike" spc="-1" dirty="0">
                <a:solidFill>
                  <a:srgbClr val="000000"/>
                </a:solidFill>
                <a:uFill>
                  <a:solidFill>
                    <a:srgbClr val="FFFFFF"/>
                  </a:solidFill>
                </a:uFill>
                <a:latin typeface="Calibri"/>
              </a:rPr>
              <a:t> in </a:t>
            </a:r>
            <a:r>
              <a:rPr lang="nl-NL" sz="2000" b="0" strike="noStrike" spc="-1" dirty="0" err="1">
                <a:solidFill>
                  <a:srgbClr val="000000"/>
                </a:solidFill>
                <a:uFill>
                  <a:solidFill>
                    <a:srgbClr val="FFFFFF"/>
                  </a:solidFill>
                </a:uFill>
                <a:latin typeface="Calibri"/>
              </a:rPr>
              <a:t>seinem</a:t>
            </a:r>
            <a:r>
              <a:rPr lang="nl-NL" sz="2000" b="0" strike="noStrike" spc="-1" dirty="0">
                <a:solidFill>
                  <a:srgbClr val="000000"/>
                </a:solidFill>
                <a:uFill>
                  <a:solidFill>
                    <a:srgbClr val="FFFFFF"/>
                  </a:solidFill>
                </a:uFill>
                <a:latin typeface="Calibri"/>
              </a:rPr>
              <a:t> eigenen Tempo </a:t>
            </a:r>
            <a:r>
              <a:rPr lang="nl-NL" sz="2000" b="0" strike="noStrike" spc="-1" dirty="0" err="1">
                <a:solidFill>
                  <a:srgbClr val="000000"/>
                </a:solidFill>
                <a:uFill>
                  <a:solidFill>
                    <a:srgbClr val="FFFFFF"/>
                  </a:solidFill>
                </a:uFill>
                <a:latin typeface="Calibri"/>
              </a:rPr>
              <a:t>arbeiten</a:t>
            </a:r>
            <a:r>
              <a:rPr lang="nl-NL" sz="2000" b="0" strike="noStrike" spc="-1" dirty="0">
                <a:solidFill>
                  <a:srgbClr val="000000"/>
                </a:solidFill>
                <a:uFill>
                  <a:solidFill>
                    <a:srgbClr val="FFFFFF"/>
                  </a:solidFill>
                </a:uFill>
                <a:latin typeface="Calibri"/>
              </a:rPr>
              <a:t>.</a:t>
            </a:r>
          </a:p>
          <a:p>
            <a:pPr marL="179280" indent="-178920">
              <a:lnSpc>
                <a:spcPct val="100000"/>
              </a:lnSpc>
              <a:spcBef>
                <a:spcPts val="400"/>
              </a:spcBef>
              <a:buClr>
                <a:srgbClr val="000000"/>
              </a:buClr>
              <a:buFont typeface="Arial"/>
              <a:buChar char="•"/>
            </a:pPr>
            <a:r>
              <a:rPr lang="nl-NL" sz="2000" b="0" strike="noStrike" spc="-1" dirty="0" err="1">
                <a:solidFill>
                  <a:srgbClr val="000000"/>
                </a:solidFill>
                <a:uFill>
                  <a:solidFill>
                    <a:srgbClr val="FFFFFF"/>
                  </a:solidFill>
                </a:uFill>
                <a:latin typeface="Calibri"/>
              </a:rPr>
              <a:t>Wählen</a:t>
            </a:r>
            <a:r>
              <a:rPr lang="nl-NL" sz="2000" b="0" strike="noStrike" spc="-1" dirty="0">
                <a:solidFill>
                  <a:srgbClr val="000000"/>
                </a:solidFill>
                <a:uFill>
                  <a:solidFill>
                    <a:srgbClr val="FFFFFF"/>
                  </a:solidFill>
                </a:uFill>
                <a:latin typeface="Calibri"/>
              </a:rPr>
              <a:t> </a:t>
            </a:r>
            <a:r>
              <a:rPr lang="nl-NL" sz="2000" b="0" strike="noStrike" spc="-1" dirty="0" err="1">
                <a:solidFill>
                  <a:srgbClr val="000000"/>
                </a:solidFill>
                <a:uFill>
                  <a:solidFill>
                    <a:srgbClr val="FFFFFF"/>
                  </a:solidFill>
                </a:uFill>
                <a:latin typeface="Calibri"/>
              </a:rPr>
              <a:t>Sie</a:t>
            </a:r>
            <a:r>
              <a:rPr lang="nl-NL" sz="2000" b="0" strike="noStrike" spc="-1" dirty="0">
                <a:solidFill>
                  <a:srgbClr val="000000"/>
                </a:solidFill>
                <a:uFill>
                  <a:solidFill>
                    <a:srgbClr val="FFFFFF"/>
                  </a:solidFill>
                </a:uFill>
                <a:latin typeface="Calibri"/>
              </a:rPr>
              <a:t> </a:t>
            </a:r>
            <a:r>
              <a:rPr lang="nl-NL" sz="2000" b="0" strike="noStrike" spc="-1" dirty="0" err="1">
                <a:solidFill>
                  <a:srgbClr val="000000"/>
                </a:solidFill>
                <a:uFill>
                  <a:solidFill>
                    <a:srgbClr val="FFFFFF"/>
                  </a:solidFill>
                </a:uFill>
                <a:latin typeface="Calibri"/>
              </a:rPr>
              <a:t>mit</a:t>
            </a:r>
            <a:r>
              <a:rPr lang="nl-NL" sz="2000" b="0" strike="noStrike" spc="-1" dirty="0">
                <a:solidFill>
                  <a:srgbClr val="000000"/>
                </a:solidFill>
                <a:uFill>
                  <a:solidFill>
                    <a:srgbClr val="FFFFFF"/>
                  </a:solidFill>
                </a:uFill>
                <a:latin typeface="Calibri"/>
              </a:rPr>
              <a:t> </a:t>
            </a:r>
            <a:r>
              <a:rPr lang="nl-NL" sz="2000" b="0" strike="noStrike" spc="-1" dirty="0" err="1">
                <a:solidFill>
                  <a:srgbClr val="000000"/>
                </a:solidFill>
                <a:uFill>
                  <a:solidFill>
                    <a:srgbClr val="FFFFFF"/>
                  </a:solidFill>
                </a:uFill>
                <a:latin typeface="Calibri"/>
              </a:rPr>
              <a:t>Ihrem</a:t>
            </a:r>
            <a:r>
              <a:rPr lang="nl-NL" sz="2000" b="0" strike="noStrike" spc="-1" dirty="0">
                <a:solidFill>
                  <a:srgbClr val="000000"/>
                </a:solidFill>
                <a:uFill>
                  <a:solidFill>
                    <a:srgbClr val="FFFFFF"/>
                  </a:solidFill>
                </a:uFill>
                <a:latin typeface="Calibri"/>
              </a:rPr>
              <a:t> "</a:t>
            </a:r>
            <a:r>
              <a:rPr lang="nl-NL" sz="2000" b="0" strike="noStrike" spc="-1" dirty="0" err="1">
                <a:solidFill>
                  <a:srgbClr val="000000"/>
                </a:solidFill>
                <a:uFill>
                  <a:solidFill>
                    <a:srgbClr val="FFFFFF"/>
                  </a:solidFill>
                </a:uFill>
                <a:latin typeface="Calibri"/>
              </a:rPr>
              <a:t>Arbeitsplatzpartner</a:t>
            </a:r>
            <a:r>
              <a:rPr lang="nl-NL" sz="2000" b="0" strike="noStrike" spc="-1" dirty="0">
                <a:solidFill>
                  <a:srgbClr val="000000"/>
                </a:solidFill>
                <a:uFill>
                  <a:solidFill>
                    <a:srgbClr val="FFFFFF"/>
                  </a:solidFill>
                </a:uFill>
                <a:latin typeface="Calibri"/>
              </a:rPr>
              <a:t>", </a:t>
            </a:r>
            <a:r>
              <a:rPr lang="nl-NL" sz="2000" b="0" strike="noStrike" spc="-1" dirty="0" err="1">
                <a:solidFill>
                  <a:srgbClr val="000000"/>
                </a:solidFill>
                <a:uFill>
                  <a:solidFill>
                    <a:srgbClr val="FFFFFF"/>
                  </a:solidFill>
                </a:uFill>
                <a:latin typeface="Calibri"/>
              </a:rPr>
              <a:t>welche</a:t>
            </a:r>
            <a:r>
              <a:rPr lang="nl-NL" sz="2000" b="0" strike="noStrike" spc="-1" dirty="0">
                <a:solidFill>
                  <a:srgbClr val="000000"/>
                </a:solidFill>
                <a:uFill>
                  <a:solidFill>
                    <a:srgbClr val="FFFFFF"/>
                  </a:solidFill>
                </a:uFill>
                <a:latin typeface="Calibri"/>
              </a:rPr>
              <a:t> </a:t>
            </a:r>
            <a:r>
              <a:rPr lang="nl-NL" sz="2000" b="0" strike="noStrike" spc="-1" dirty="0" err="1">
                <a:solidFill>
                  <a:srgbClr val="000000"/>
                </a:solidFill>
                <a:uFill>
                  <a:solidFill>
                    <a:srgbClr val="FFFFFF"/>
                  </a:solidFill>
                </a:uFill>
                <a:latin typeface="Calibri"/>
              </a:rPr>
              <a:t>Themen</a:t>
            </a:r>
            <a:r>
              <a:rPr lang="nl-NL" sz="2000" b="0" strike="noStrike" spc="-1" dirty="0">
                <a:solidFill>
                  <a:srgbClr val="000000"/>
                </a:solidFill>
                <a:uFill>
                  <a:solidFill>
                    <a:srgbClr val="FFFFFF"/>
                  </a:solidFill>
                </a:uFill>
                <a:latin typeface="Calibri"/>
              </a:rPr>
              <a:t> </a:t>
            </a:r>
            <a:r>
              <a:rPr lang="nl-NL" sz="2000" b="0" strike="noStrike" spc="-1" dirty="0" err="1">
                <a:solidFill>
                  <a:srgbClr val="000000"/>
                </a:solidFill>
                <a:uFill>
                  <a:solidFill>
                    <a:srgbClr val="FFFFFF"/>
                  </a:solidFill>
                </a:uFill>
                <a:latin typeface="Calibri"/>
              </a:rPr>
              <a:t>Sie</a:t>
            </a:r>
            <a:r>
              <a:rPr lang="nl-NL" sz="2000" b="0" strike="noStrike" spc="-1" dirty="0">
                <a:solidFill>
                  <a:srgbClr val="000000"/>
                </a:solidFill>
                <a:uFill>
                  <a:solidFill>
                    <a:srgbClr val="FFFFFF"/>
                  </a:solidFill>
                </a:uFill>
                <a:latin typeface="Calibri"/>
              </a:rPr>
              <a:t> </a:t>
            </a:r>
            <a:r>
              <a:rPr lang="nl-NL" sz="2000" b="0" strike="noStrike" spc="-1" dirty="0" err="1">
                <a:solidFill>
                  <a:srgbClr val="000000"/>
                </a:solidFill>
                <a:uFill>
                  <a:solidFill>
                    <a:srgbClr val="FFFFFF"/>
                  </a:solidFill>
                </a:uFill>
                <a:latin typeface="Calibri"/>
              </a:rPr>
              <a:t>bearbeiten</a:t>
            </a:r>
            <a:r>
              <a:rPr lang="nl-NL" sz="2000" b="0" strike="noStrike" spc="-1" dirty="0">
                <a:solidFill>
                  <a:srgbClr val="000000"/>
                </a:solidFill>
                <a:uFill>
                  <a:solidFill>
                    <a:srgbClr val="FFFFFF"/>
                  </a:solidFill>
                </a:uFill>
                <a:latin typeface="Calibri"/>
              </a:rPr>
              <a:t> </a:t>
            </a:r>
            <a:r>
              <a:rPr lang="nl-NL" sz="2000" b="0" strike="noStrike" spc="-1" dirty="0" err="1">
                <a:solidFill>
                  <a:srgbClr val="000000"/>
                </a:solidFill>
                <a:uFill>
                  <a:solidFill>
                    <a:srgbClr val="FFFFFF"/>
                  </a:solidFill>
                </a:uFill>
                <a:latin typeface="Calibri"/>
              </a:rPr>
              <a:t>möchten</a:t>
            </a:r>
            <a:r>
              <a:rPr lang="nl-NL" sz="2000" b="0" strike="noStrike" spc="-1" dirty="0">
                <a:solidFill>
                  <a:srgbClr val="000000"/>
                </a:solidFill>
                <a:uFill>
                  <a:solidFill>
                    <a:srgbClr val="FFFFFF"/>
                  </a:solidFill>
                </a:uFill>
                <a:latin typeface="Calibri"/>
              </a:rPr>
              <a:t>.</a:t>
            </a:r>
          </a:p>
          <a:p>
            <a:pPr marL="360363" lvl="1" indent="-146050">
              <a:spcBef>
                <a:spcPts val="1134"/>
              </a:spcBef>
              <a:buClr>
                <a:srgbClr val="000000"/>
              </a:buClr>
              <a:buSzPct val="75000"/>
              <a:buFont typeface="Symbol" charset="2"/>
              <a:buChar char=""/>
            </a:pPr>
            <a:r>
              <a:rPr lang="nl-NL" sz="2000" b="0" strike="noStrike" spc="-1" dirty="0">
                <a:solidFill>
                  <a:srgbClr val="000000"/>
                </a:solidFill>
                <a:uFill>
                  <a:solidFill>
                    <a:srgbClr val="FFFFFF"/>
                  </a:solidFill>
                </a:uFill>
                <a:latin typeface="Calibri"/>
              </a:rPr>
              <a:t>Es </a:t>
            </a:r>
            <a:r>
              <a:rPr lang="nl-NL" sz="2000" b="0" strike="noStrike" spc="-1" dirty="0" err="1">
                <a:solidFill>
                  <a:srgbClr val="000000"/>
                </a:solidFill>
                <a:uFill>
                  <a:solidFill>
                    <a:srgbClr val="FFFFFF"/>
                  </a:solidFill>
                </a:uFill>
                <a:latin typeface="Calibri"/>
              </a:rPr>
              <a:t>gibt</a:t>
            </a:r>
            <a:r>
              <a:rPr lang="nl-NL" sz="2000" b="0" strike="noStrike" spc="-1" dirty="0">
                <a:solidFill>
                  <a:srgbClr val="000000"/>
                </a:solidFill>
                <a:uFill>
                  <a:solidFill>
                    <a:srgbClr val="FFFFFF"/>
                  </a:solidFill>
                </a:uFill>
                <a:latin typeface="Calibri"/>
              </a:rPr>
              <a:t> </a:t>
            </a:r>
            <a:r>
              <a:rPr lang="nl-NL" sz="2000" b="0" strike="noStrike" spc="-1" dirty="0" err="1">
                <a:solidFill>
                  <a:srgbClr val="000000"/>
                </a:solidFill>
                <a:uFill>
                  <a:solidFill>
                    <a:srgbClr val="FFFFFF"/>
                  </a:solidFill>
                </a:uFill>
                <a:latin typeface="Calibri"/>
              </a:rPr>
              <a:t>mehr</a:t>
            </a:r>
            <a:r>
              <a:rPr lang="nl-NL" sz="2000" b="0" strike="noStrike" spc="-1" dirty="0">
                <a:solidFill>
                  <a:srgbClr val="000000"/>
                </a:solidFill>
                <a:uFill>
                  <a:solidFill>
                    <a:srgbClr val="FFFFFF"/>
                  </a:solidFill>
                </a:uFill>
                <a:latin typeface="Calibri"/>
              </a:rPr>
              <a:t> </a:t>
            </a:r>
            <a:r>
              <a:rPr lang="nl-NL" sz="2000" b="0" strike="noStrike" spc="-1" dirty="0" err="1">
                <a:solidFill>
                  <a:srgbClr val="000000"/>
                </a:solidFill>
                <a:uFill>
                  <a:solidFill>
                    <a:srgbClr val="FFFFFF"/>
                  </a:solidFill>
                </a:uFill>
                <a:latin typeface="Calibri"/>
              </a:rPr>
              <a:t>Material</a:t>
            </a:r>
            <a:r>
              <a:rPr lang="nl-NL" sz="2000" b="0" strike="noStrike" spc="-1" dirty="0">
                <a:solidFill>
                  <a:srgbClr val="000000"/>
                </a:solidFill>
                <a:uFill>
                  <a:solidFill>
                    <a:srgbClr val="FFFFFF"/>
                  </a:solidFill>
                </a:uFill>
                <a:latin typeface="Calibri"/>
              </a:rPr>
              <a:t>, als in 110 Minuten </a:t>
            </a:r>
            <a:r>
              <a:rPr lang="nl-NL" sz="2000" b="0" strike="noStrike" spc="-1" dirty="0" err="1">
                <a:solidFill>
                  <a:srgbClr val="000000"/>
                </a:solidFill>
                <a:uFill>
                  <a:solidFill>
                    <a:srgbClr val="FFFFFF"/>
                  </a:solidFill>
                </a:uFill>
                <a:latin typeface="Calibri"/>
              </a:rPr>
              <a:t>abgedeckt</a:t>
            </a:r>
            <a:r>
              <a:rPr lang="nl-NL" sz="2000" b="0" strike="noStrike" spc="-1" dirty="0">
                <a:solidFill>
                  <a:srgbClr val="000000"/>
                </a:solidFill>
                <a:uFill>
                  <a:solidFill>
                    <a:srgbClr val="FFFFFF"/>
                  </a:solidFill>
                </a:uFill>
                <a:latin typeface="Calibri"/>
              </a:rPr>
              <a:t> werden </a:t>
            </a:r>
            <a:r>
              <a:rPr lang="nl-NL" sz="2000" b="0" strike="noStrike" spc="-1" dirty="0" err="1">
                <a:solidFill>
                  <a:srgbClr val="000000"/>
                </a:solidFill>
                <a:uFill>
                  <a:solidFill>
                    <a:srgbClr val="FFFFFF"/>
                  </a:solidFill>
                </a:uFill>
                <a:latin typeface="Calibri"/>
              </a:rPr>
              <a:t>kann</a:t>
            </a:r>
            <a:r>
              <a:rPr lang="nl-NL" sz="2000" b="0" strike="noStrike" spc="-1" dirty="0">
                <a:solidFill>
                  <a:srgbClr val="000000"/>
                </a:solidFill>
                <a:uFill>
                  <a:solidFill>
                    <a:srgbClr val="FFFFFF"/>
                  </a:solidFill>
                </a:uFill>
                <a:latin typeface="Calibri"/>
              </a:rPr>
              <a:t>.</a:t>
            </a:r>
          </a:p>
          <a:p>
            <a:pPr marL="179280" indent="-178920">
              <a:lnSpc>
                <a:spcPct val="100000"/>
              </a:lnSpc>
              <a:spcBef>
                <a:spcPts val="400"/>
              </a:spcBef>
              <a:buClr>
                <a:srgbClr val="000000"/>
              </a:buClr>
              <a:buFont typeface="Arial"/>
              <a:buChar char="•"/>
            </a:pPr>
            <a:r>
              <a:rPr lang="nl-NL" sz="2000" b="0" strike="noStrike" spc="-1" dirty="0" err="1">
                <a:solidFill>
                  <a:srgbClr val="000000"/>
                </a:solidFill>
                <a:uFill>
                  <a:solidFill>
                    <a:srgbClr val="FFFFFF"/>
                  </a:solidFill>
                </a:uFill>
                <a:latin typeface="Calibri"/>
              </a:rPr>
              <a:t>Sprache</a:t>
            </a:r>
            <a:r>
              <a:rPr lang="nl-NL" sz="2000" b="0" strike="noStrike" spc="-1" dirty="0">
                <a:solidFill>
                  <a:srgbClr val="000000"/>
                </a:solidFill>
                <a:uFill>
                  <a:solidFill>
                    <a:srgbClr val="FFFFFF"/>
                  </a:solidFill>
                </a:uFill>
                <a:latin typeface="Calibri"/>
              </a:rPr>
              <a:t>: </a:t>
            </a:r>
            <a:r>
              <a:rPr lang="nl-NL" sz="2000" b="0" strike="noStrike" spc="-1" dirty="0" err="1">
                <a:solidFill>
                  <a:srgbClr val="000000"/>
                </a:solidFill>
                <a:uFill>
                  <a:solidFill>
                    <a:srgbClr val="FFFFFF"/>
                  </a:solidFill>
                </a:uFill>
                <a:latin typeface="Calibri"/>
              </a:rPr>
              <a:t>Deutsch</a:t>
            </a:r>
            <a:r>
              <a:rPr lang="nl-NL" sz="2000" b="0" strike="noStrike" spc="-1" dirty="0">
                <a:solidFill>
                  <a:srgbClr val="000000"/>
                </a:solidFill>
                <a:uFill>
                  <a:solidFill>
                    <a:srgbClr val="FFFFFF"/>
                  </a:solidFill>
                </a:uFill>
                <a:latin typeface="Calibri"/>
              </a:rPr>
              <a:t> </a:t>
            </a:r>
            <a:r>
              <a:rPr lang="nl-NL" sz="2000" b="0" strike="noStrike" spc="-1" dirty="0" err="1">
                <a:solidFill>
                  <a:srgbClr val="000000"/>
                </a:solidFill>
                <a:uFill>
                  <a:solidFill>
                    <a:srgbClr val="FFFFFF"/>
                  </a:solidFill>
                </a:uFill>
                <a:latin typeface="Calibri"/>
              </a:rPr>
              <a:t>und</a:t>
            </a:r>
            <a:r>
              <a:rPr lang="nl-NL" sz="2000" b="0" strike="noStrike" spc="-1" dirty="0">
                <a:solidFill>
                  <a:srgbClr val="000000"/>
                </a:solidFill>
                <a:uFill>
                  <a:solidFill>
                    <a:srgbClr val="FFFFFF"/>
                  </a:solidFill>
                </a:uFill>
                <a:latin typeface="Calibri"/>
              </a:rPr>
              <a:t> </a:t>
            </a:r>
            <a:r>
              <a:rPr lang="nl-NL" sz="2000" b="0" strike="noStrike" spc="-1" dirty="0" err="1">
                <a:solidFill>
                  <a:srgbClr val="000000"/>
                </a:solidFill>
                <a:uFill>
                  <a:solidFill>
                    <a:srgbClr val="FFFFFF"/>
                  </a:solidFill>
                </a:uFill>
                <a:latin typeface="Calibri"/>
              </a:rPr>
              <a:t>Englisch</a:t>
            </a:r>
            <a:endParaRPr lang="nl-NL" sz="2000" b="0" strike="noStrike" spc="-1" dirty="0">
              <a:solidFill>
                <a:srgbClr val="000000"/>
              </a:solidFill>
              <a:uFill>
                <a:solidFill>
                  <a:srgbClr val="FFFFFF"/>
                </a:solidFill>
              </a:uFill>
              <a:latin typeface="Calibri"/>
            </a:endParaRPr>
          </a:p>
          <a:p>
            <a:pPr marL="179280" indent="-178920">
              <a:lnSpc>
                <a:spcPct val="100000"/>
              </a:lnSpc>
              <a:spcBef>
                <a:spcPts val="400"/>
              </a:spcBef>
              <a:buClr>
                <a:srgbClr val="000000"/>
              </a:buClr>
              <a:buFont typeface="Arial"/>
              <a:buChar char="•"/>
            </a:pPr>
            <a:r>
              <a:rPr lang="nl-NL" sz="2000" b="0" strike="noStrike" spc="-1" dirty="0">
                <a:solidFill>
                  <a:srgbClr val="000000"/>
                </a:solidFill>
                <a:uFill>
                  <a:solidFill>
                    <a:srgbClr val="FFFFFF"/>
                  </a:solidFill>
                </a:uFill>
                <a:latin typeface="Calibri"/>
              </a:rPr>
              <a:t>Am Ende </a:t>
            </a:r>
            <a:r>
              <a:rPr lang="nl-NL" sz="2000" b="0" strike="noStrike" spc="-1" dirty="0" err="1">
                <a:solidFill>
                  <a:srgbClr val="000000"/>
                </a:solidFill>
                <a:uFill>
                  <a:solidFill>
                    <a:srgbClr val="FFFFFF"/>
                  </a:solidFill>
                </a:uFill>
                <a:latin typeface="Calibri"/>
              </a:rPr>
              <a:t>kopieren</a:t>
            </a:r>
            <a:r>
              <a:rPr lang="nl-NL" sz="2000" b="0" strike="noStrike" spc="-1" dirty="0">
                <a:solidFill>
                  <a:srgbClr val="000000"/>
                </a:solidFill>
                <a:uFill>
                  <a:solidFill>
                    <a:srgbClr val="FFFFFF"/>
                  </a:solidFill>
                </a:uFill>
                <a:latin typeface="Calibri"/>
              </a:rPr>
              <a:t> </a:t>
            </a:r>
            <a:r>
              <a:rPr lang="nl-NL" sz="2000" b="0" strike="noStrike" spc="-1" dirty="0" err="1">
                <a:solidFill>
                  <a:srgbClr val="000000"/>
                </a:solidFill>
                <a:uFill>
                  <a:solidFill>
                    <a:srgbClr val="FFFFFF"/>
                  </a:solidFill>
                </a:uFill>
                <a:latin typeface="Calibri"/>
              </a:rPr>
              <a:t>Sie</a:t>
            </a:r>
            <a:r>
              <a:rPr lang="nl-NL" sz="2000" b="0" strike="noStrike" spc="-1" dirty="0">
                <a:solidFill>
                  <a:srgbClr val="000000"/>
                </a:solidFill>
                <a:uFill>
                  <a:solidFill>
                    <a:srgbClr val="FFFFFF"/>
                  </a:solidFill>
                </a:uFill>
                <a:latin typeface="Calibri"/>
              </a:rPr>
              <a:t> das </a:t>
            </a:r>
            <a:r>
              <a:rPr lang="nl-NL" sz="2000" b="0" strike="noStrike" spc="-1" dirty="0" err="1">
                <a:solidFill>
                  <a:srgbClr val="000000"/>
                </a:solidFill>
                <a:uFill>
                  <a:solidFill>
                    <a:srgbClr val="FFFFFF"/>
                  </a:solidFill>
                </a:uFill>
                <a:latin typeface="Calibri"/>
              </a:rPr>
              <a:t>von</a:t>
            </a:r>
            <a:r>
              <a:rPr lang="nl-NL" sz="2000" b="0" strike="noStrike" spc="-1" dirty="0">
                <a:solidFill>
                  <a:srgbClr val="000000"/>
                </a:solidFill>
                <a:uFill>
                  <a:solidFill>
                    <a:srgbClr val="FFFFFF"/>
                  </a:solidFill>
                </a:uFill>
                <a:latin typeface="Calibri"/>
              </a:rPr>
              <a:t> </a:t>
            </a:r>
            <a:r>
              <a:rPr lang="nl-NL" sz="2000" b="0" strike="noStrike" spc="-1" dirty="0" err="1">
                <a:solidFill>
                  <a:srgbClr val="000000"/>
                </a:solidFill>
                <a:uFill>
                  <a:solidFill>
                    <a:srgbClr val="FFFFFF"/>
                  </a:solidFill>
                </a:uFill>
                <a:latin typeface="Calibri"/>
              </a:rPr>
              <a:t>Ihnen</a:t>
            </a:r>
            <a:r>
              <a:rPr lang="nl-NL" sz="2000" b="0" strike="noStrike" spc="-1" dirty="0">
                <a:solidFill>
                  <a:srgbClr val="000000"/>
                </a:solidFill>
                <a:uFill>
                  <a:solidFill>
                    <a:srgbClr val="FFFFFF"/>
                  </a:solidFill>
                </a:uFill>
                <a:latin typeface="Calibri"/>
              </a:rPr>
              <a:t> </a:t>
            </a:r>
            <a:r>
              <a:rPr lang="nl-NL" sz="2000" b="0" strike="noStrike" spc="-1" dirty="0" err="1">
                <a:solidFill>
                  <a:srgbClr val="000000"/>
                </a:solidFill>
                <a:uFill>
                  <a:solidFill>
                    <a:srgbClr val="FFFFFF"/>
                  </a:solidFill>
                </a:uFill>
                <a:latin typeface="Calibri"/>
              </a:rPr>
              <a:t>erstellte</a:t>
            </a:r>
            <a:r>
              <a:rPr lang="nl-NL" sz="2000" b="0" strike="noStrike" spc="-1" dirty="0">
                <a:solidFill>
                  <a:srgbClr val="000000"/>
                </a:solidFill>
                <a:uFill>
                  <a:solidFill>
                    <a:srgbClr val="FFFFFF"/>
                  </a:solidFill>
                </a:uFill>
                <a:latin typeface="Calibri"/>
              </a:rPr>
              <a:t> </a:t>
            </a:r>
            <a:r>
              <a:rPr lang="nl-NL" sz="2000" b="0" strike="noStrike" spc="-1" dirty="0" err="1">
                <a:solidFill>
                  <a:srgbClr val="000000"/>
                </a:solidFill>
                <a:uFill>
                  <a:solidFill>
                    <a:srgbClr val="FFFFFF"/>
                  </a:solidFill>
                </a:uFill>
                <a:latin typeface="Calibri"/>
              </a:rPr>
              <a:t>Material</a:t>
            </a:r>
            <a:r>
              <a:rPr lang="nl-NL" sz="2000" b="0" strike="noStrike" spc="-1" dirty="0">
                <a:solidFill>
                  <a:srgbClr val="000000"/>
                </a:solidFill>
                <a:uFill>
                  <a:solidFill>
                    <a:srgbClr val="FFFFFF"/>
                  </a:solidFill>
                </a:uFill>
                <a:latin typeface="Calibri"/>
              </a:rPr>
              <a:t> </a:t>
            </a:r>
            <a:r>
              <a:rPr lang="nl-NL" sz="2000" b="0" strike="noStrike" spc="-1" dirty="0" err="1">
                <a:solidFill>
                  <a:srgbClr val="000000"/>
                </a:solidFill>
                <a:uFill>
                  <a:solidFill>
                    <a:srgbClr val="FFFFFF"/>
                  </a:solidFill>
                </a:uFill>
                <a:latin typeface="Calibri"/>
              </a:rPr>
              <a:t>auf</a:t>
            </a:r>
            <a:r>
              <a:rPr lang="nl-NL" sz="2000" b="0" strike="noStrike" spc="-1" dirty="0">
                <a:solidFill>
                  <a:srgbClr val="000000"/>
                </a:solidFill>
                <a:uFill>
                  <a:solidFill>
                    <a:srgbClr val="FFFFFF"/>
                  </a:solidFill>
                </a:uFill>
                <a:latin typeface="Calibri"/>
              </a:rPr>
              <a:t> </a:t>
            </a:r>
            <a:r>
              <a:rPr lang="nl-NL" sz="2000" b="0" strike="noStrike" spc="-1" dirty="0" err="1">
                <a:solidFill>
                  <a:srgbClr val="000000"/>
                </a:solidFill>
                <a:uFill>
                  <a:solidFill>
                    <a:srgbClr val="FFFFFF"/>
                  </a:solidFill>
                </a:uFill>
                <a:latin typeface="Calibri"/>
              </a:rPr>
              <a:t>Ihren</a:t>
            </a:r>
            <a:r>
              <a:rPr lang="nl-NL" sz="2000" b="0" strike="noStrike" spc="-1" dirty="0">
                <a:solidFill>
                  <a:srgbClr val="000000"/>
                </a:solidFill>
                <a:uFill>
                  <a:solidFill>
                    <a:srgbClr val="FFFFFF"/>
                  </a:solidFill>
                </a:uFill>
                <a:latin typeface="Calibri"/>
              </a:rPr>
              <a:t> </a:t>
            </a:r>
            <a:r>
              <a:rPr lang="nl-NL" sz="2000" b="0" strike="noStrike" spc="-1" dirty="0" err="1">
                <a:solidFill>
                  <a:srgbClr val="000000"/>
                </a:solidFill>
                <a:uFill>
                  <a:solidFill>
                    <a:srgbClr val="FFFFFF"/>
                  </a:solidFill>
                </a:uFill>
                <a:latin typeface="Calibri"/>
              </a:rPr>
              <a:t>USB-Stick</a:t>
            </a:r>
            <a:r>
              <a:rPr lang="nl-NL" sz="2000" b="0" strike="noStrike" spc="-1" dirty="0">
                <a:solidFill>
                  <a:srgbClr val="000000"/>
                </a:solidFill>
                <a:uFill>
                  <a:solidFill>
                    <a:srgbClr val="FFFFFF"/>
                  </a:solidFill>
                </a:uFill>
                <a:latin typeface="Calibri"/>
              </a:rPr>
              <a:t> (</a:t>
            </a:r>
            <a:r>
              <a:rPr lang="nl-NL" sz="2000" b="0" strike="noStrike" spc="-1" dirty="0" err="1">
                <a:solidFill>
                  <a:srgbClr val="000000"/>
                </a:solidFill>
                <a:uFill>
                  <a:solidFill>
                    <a:srgbClr val="FFFFFF"/>
                  </a:solidFill>
                </a:uFill>
                <a:latin typeface="Calibri"/>
              </a:rPr>
              <a:t>wenn</a:t>
            </a:r>
            <a:r>
              <a:rPr lang="nl-NL" sz="2000" b="0" strike="noStrike" spc="-1" dirty="0">
                <a:solidFill>
                  <a:srgbClr val="000000"/>
                </a:solidFill>
                <a:uFill>
                  <a:solidFill>
                    <a:srgbClr val="FFFFFF"/>
                  </a:solidFill>
                </a:uFill>
                <a:latin typeface="Calibri"/>
              </a:rPr>
              <a:t> </a:t>
            </a:r>
            <a:r>
              <a:rPr lang="nl-NL" sz="2000" b="0" strike="noStrike" spc="-1" dirty="0" err="1">
                <a:solidFill>
                  <a:srgbClr val="000000"/>
                </a:solidFill>
                <a:uFill>
                  <a:solidFill>
                    <a:srgbClr val="FFFFFF"/>
                  </a:solidFill>
                </a:uFill>
                <a:latin typeface="Calibri"/>
              </a:rPr>
              <a:t>Sie</a:t>
            </a:r>
            <a:r>
              <a:rPr lang="nl-NL" sz="2000" b="0" strike="noStrike" spc="-1" dirty="0">
                <a:solidFill>
                  <a:srgbClr val="000000"/>
                </a:solidFill>
                <a:uFill>
                  <a:solidFill>
                    <a:srgbClr val="FFFFFF"/>
                  </a:solidFill>
                </a:uFill>
                <a:latin typeface="Calibri"/>
              </a:rPr>
              <a:t> </a:t>
            </a:r>
            <a:r>
              <a:rPr lang="nl-NL" sz="2000" b="0" strike="noStrike" spc="-1" dirty="0" err="1">
                <a:solidFill>
                  <a:srgbClr val="000000"/>
                </a:solidFill>
                <a:uFill>
                  <a:solidFill>
                    <a:srgbClr val="FFFFFF"/>
                  </a:solidFill>
                </a:uFill>
                <a:latin typeface="Calibri"/>
              </a:rPr>
              <a:t>möchten</a:t>
            </a:r>
            <a:r>
              <a:rPr lang="nl-NL" sz="2000" b="0" strike="noStrike" spc="-1" dirty="0">
                <a:solidFill>
                  <a:srgbClr val="000000"/>
                </a:solidFill>
                <a:uFill>
                  <a:solidFill>
                    <a:srgbClr val="FFFFFF"/>
                  </a:solidFill>
                </a:uFill>
                <a:latin typeface="Calibri"/>
              </a:rPr>
              <a:t>)</a:t>
            </a:r>
          </a:p>
          <a:p>
            <a:pPr marL="179280" indent="-178920">
              <a:lnSpc>
                <a:spcPct val="100000"/>
              </a:lnSpc>
              <a:spcBef>
                <a:spcPts val="400"/>
              </a:spcBef>
              <a:buClr>
                <a:srgbClr val="000000"/>
              </a:buClr>
              <a:buFont typeface="Arial"/>
              <a:buChar char="•"/>
            </a:pPr>
            <a:r>
              <a:rPr lang="nl-NL" sz="2000" b="0" strike="noStrike" spc="-1" dirty="0" err="1">
                <a:solidFill>
                  <a:srgbClr val="000000"/>
                </a:solidFill>
                <a:uFill>
                  <a:solidFill>
                    <a:srgbClr val="FFFFFF"/>
                  </a:solidFill>
                </a:uFill>
                <a:latin typeface="Calibri"/>
              </a:rPr>
              <a:t>Aufbrechen</a:t>
            </a:r>
            <a:r>
              <a:rPr lang="nl-NL" sz="2000" b="0" strike="noStrike" spc="-1" dirty="0">
                <a:solidFill>
                  <a:srgbClr val="000000"/>
                </a:solidFill>
                <a:uFill>
                  <a:solidFill>
                    <a:srgbClr val="FFFFFF"/>
                  </a:solidFill>
                </a:uFill>
                <a:latin typeface="Calibri"/>
              </a:rPr>
              <a:t> </a:t>
            </a:r>
            <a:r>
              <a:rPr lang="nl-NL" sz="2000" b="0" strike="noStrike" spc="-1" dirty="0" err="1">
                <a:solidFill>
                  <a:srgbClr val="000000"/>
                </a:solidFill>
                <a:uFill>
                  <a:solidFill>
                    <a:srgbClr val="FFFFFF"/>
                  </a:solidFill>
                </a:uFill>
                <a:latin typeface="Calibri"/>
              </a:rPr>
              <a:t>und</a:t>
            </a:r>
            <a:r>
              <a:rPr lang="nl-NL" sz="2000" b="0" strike="noStrike" spc="-1" dirty="0">
                <a:solidFill>
                  <a:srgbClr val="000000"/>
                </a:solidFill>
                <a:uFill>
                  <a:solidFill>
                    <a:srgbClr val="FFFFFF"/>
                  </a:solidFill>
                </a:uFill>
                <a:latin typeface="Calibri"/>
              </a:rPr>
              <a:t> </a:t>
            </a:r>
            <a:r>
              <a:rPr lang="nl-NL" sz="2000" b="0" strike="noStrike" spc="-1" dirty="0" err="1">
                <a:solidFill>
                  <a:srgbClr val="000000"/>
                </a:solidFill>
                <a:uFill>
                  <a:solidFill>
                    <a:srgbClr val="FFFFFF"/>
                  </a:solidFill>
                </a:uFill>
                <a:latin typeface="Calibri"/>
              </a:rPr>
              <a:t>aufräumen</a:t>
            </a:r>
            <a:r>
              <a:rPr lang="nl-NL" sz="2000" b="0" strike="noStrike" spc="-1" dirty="0">
                <a:solidFill>
                  <a:srgbClr val="000000"/>
                </a:solidFill>
                <a:uFill>
                  <a:solidFill>
                    <a:srgbClr val="FFFFFF"/>
                  </a:solidFill>
                </a:uFill>
                <a:latin typeface="Calibri"/>
              </a:rPr>
              <a:t> (5 min)</a:t>
            </a:r>
          </a:p>
        </p:txBody>
      </p:sp>
      <p:sp>
        <p:nvSpPr>
          <p:cNvPr id="208" name="CustomShape 3"/>
          <p:cNvSpPr/>
          <p:nvPr/>
        </p:nvSpPr>
        <p:spPr>
          <a:xfrm>
            <a:off x="4644000" y="915480"/>
            <a:ext cx="3970440" cy="3744000"/>
          </a:xfrm>
          <a:prstGeom prst="rect">
            <a:avLst/>
          </a:prstGeom>
          <a:noFill/>
          <a:ln>
            <a:noFill/>
          </a:ln>
        </p:spPr>
        <p:style>
          <a:lnRef idx="0">
            <a:scrgbClr r="0" g="0" b="0"/>
          </a:lnRef>
          <a:fillRef idx="0">
            <a:scrgbClr r="0" g="0" b="0"/>
          </a:fillRef>
          <a:effectRef idx="0">
            <a:scrgbClr r="0" g="0" b="0"/>
          </a:effectRef>
          <a:fontRef idx="minor"/>
        </p:style>
        <p:txBody>
          <a:bodyPr>
            <a:normAutofit/>
          </a:bodyPr>
          <a:lstStyle/>
          <a:p>
            <a:pPr marL="179280" indent="-178920">
              <a:lnSpc>
                <a:spcPct val="100000"/>
              </a:lnSpc>
              <a:spcBef>
                <a:spcPts val="479"/>
              </a:spcBef>
              <a:buClr>
                <a:srgbClr val="000000"/>
              </a:buClr>
              <a:buFont typeface="Arial"/>
              <a:buChar char="•"/>
            </a:pPr>
            <a:r>
              <a:rPr lang="en-GB" sz="1800" b="0" strike="noStrike" spc="-1">
                <a:solidFill>
                  <a:srgbClr val="000000"/>
                </a:solidFill>
                <a:uFill>
                  <a:solidFill>
                    <a:srgbClr val="FFFFFF"/>
                  </a:solidFill>
                </a:uFill>
                <a:latin typeface="Calibri"/>
              </a:rPr>
              <a:t>Die wichtigsten Schritte:</a:t>
            </a:r>
            <a:endParaRPr lang="en-GB" sz="1800" b="0" strike="noStrike" spc="-1">
              <a:solidFill>
                <a:srgbClr val="000000"/>
              </a:solidFill>
              <a:uFill>
                <a:solidFill>
                  <a:srgbClr val="FFFFFF"/>
                </a:solidFill>
              </a:uFill>
              <a:latin typeface="Arial"/>
            </a:endParaRPr>
          </a:p>
          <a:p>
            <a:pPr marL="432000" lvl="1" indent="-216000">
              <a:lnSpc>
                <a:spcPct val="100000"/>
              </a:lnSpc>
              <a:spcBef>
                <a:spcPts val="479"/>
              </a:spcBef>
              <a:buClr>
                <a:srgbClr val="000000"/>
              </a:buClr>
              <a:buFont typeface="StarSymbol"/>
              <a:buAutoNum type="arabicPeriod"/>
            </a:pPr>
            <a:r>
              <a:rPr lang="en-GB" sz="1800" b="0" strike="noStrike" spc="-1">
                <a:solidFill>
                  <a:srgbClr val="000000"/>
                </a:solidFill>
                <a:uFill>
                  <a:solidFill>
                    <a:srgbClr val="FFFFFF"/>
                  </a:solidFill>
                </a:uFill>
                <a:latin typeface="Calibri"/>
              </a:rPr>
              <a:t>Holen Sie sich eine funktionierende Hardware- und scratchClient-Konfiguration mit einem scratchClient-Konfigurationstool.</a:t>
            </a:r>
            <a:endParaRPr lang="en-GB" sz="1800" b="0" strike="noStrike" spc="-1">
              <a:solidFill>
                <a:srgbClr val="000000"/>
              </a:solidFill>
              <a:uFill>
                <a:solidFill>
                  <a:srgbClr val="FFFFFF"/>
                </a:solidFill>
              </a:uFill>
              <a:latin typeface="Arial"/>
            </a:endParaRPr>
          </a:p>
          <a:p>
            <a:pPr marL="432000" lvl="1" indent="-216000">
              <a:lnSpc>
                <a:spcPct val="100000"/>
              </a:lnSpc>
              <a:spcBef>
                <a:spcPts val="479"/>
              </a:spcBef>
              <a:buClr>
                <a:srgbClr val="000000"/>
              </a:buClr>
              <a:buFont typeface="StarSymbol"/>
              <a:buAutoNum type="arabicPeriod"/>
            </a:pPr>
            <a:r>
              <a:rPr lang="en-GB" sz="1800" b="0" strike="noStrike" spc="-1">
                <a:solidFill>
                  <a:srgbClr val="000000"/>
                </a:solidFill>
                <a:uFill>
                  <a:solidFill>
                    <a:srgbClr val="FFFFFF"/>
                  </a:solidFill>
                </a:uFill>
                <a:latin typeface="Calibri"/>
              </a:rPr>
              <a:t>Stellen Sie Komponenten auf die Platine und testen Sie Ihr Setup.</a:t>
            </a:r>
            <a:endParaRPr lang="en-GB" sz="1800" b="0" strike="noStrike" spc="-1">
              <a:solidFill>
                <a:srgbClr val="000000"/>
              </a:solidFill>
              <a:uFill>
                <a:solidFill>
                  <a:srgbClr val="FFFFFF"/>
                </a:solidFill>
              </a:uFill>
              <a:latin typeface="Arial"/>
            </a:endParaRPr>
          </a:p>
          <a:p>
            <a:pPr marL="432000" lvl="1" indent="-216000">
              <a:lnSpc>
                <a:spcPct val="100000"/>
              </a:lnSpc>
              <a:spcBef>
                <a:spcPts val="479"/>
              </a:spcBef>
              <a:buClr>
                <a:srgbClr val="000000"/>
              </a:buClr>
              <a:buFont typeface="StarSymbol"/>
              <a:buAutoNum type="arabicPeriod"/>
            </a:pPr>
            <a:r>
              <a:rPr lang="en-GB" sz="1800" b="0" strike="noStrike" spc="-1">
                <a:solidFill>
                  <a:srgbClr val="000000"/>
                </a:solidFill>
                <a:uFill>
                  <a:solidFill>
                    <a:srgbClr val="FFFFFF"/>
                  </a:solidFill>
                </a:uFill>
                <a:latin typeface="Calibri"/>
              </a:rPr>
              <a:t>Schreibe etwas Code in Scratch</a:t>
            </a:r>
            <a:endParaRPr lang="en-GB" sz="1800" b="0" strike="noStrike" spc="-1">
              <a:solidFill>
                <a:srgbClr val="000000"/>
              </a:solidFill>
              <a:uFill>
                <a:solidFill>
                  <a:srgbClr val="FFFFFF"/>
                </a:solidFill>
              </a:uFill>
              <a:latin typeface="Arial"/>
            </a:endParaRPr>
          </a:p>
          <a:p>
            <a:pPr marL="432000" lvl="1" indent="-216000">
              <a:lnSpc>
                <a:spcPct val="100000"/>
              </a:lnSpc>
              <a:spcBef>
                <a:spcPts val="479"/>
              </a:spcBef>
              <a:buClr>
                <a:srgbClr val="000000"/>
              </a:buClr>
              <a:buFont typeface="StarSymbol"/>
              <a:buAutoNum type="arabicPeriod"/>
            </a:pPr>
            <a:r>
              <a:rPr lang="en-GB" sz="1800" b="0" strike="noStrike" spc="-1">
                <a:solidFill>
                  <a:srgbClr val="000000"/>
                </a:solidFill>
                <a:uFill>
                  <a:solidFill>
                    <a:srgbClr val="FFFFFF"/>
                  </a:solidFill>
                </a:uFill>
                <a:latin typeface="Calibri"/>
              </a:rPr>
              <a:t>Fügen Sie weitere Hardware hinzu und aktualisieren Sie die Konfigurationsdatei.</a:t>
            </a:r>
            <a:endParaRPr lang="en-GB" sz="1800" b="0" strike="noStrike" spc="-1">
              <a:solidFill>
                <a:srgbClr val="000000"/>
              </a:solidFill>
              <a:uFill>
                <a:solidFill>
                  <a:srgbClr val="FFFFFF"/>
                </a:solidFill>
              </a:uFill>
              <a:latin typeface="Arial"/>
            </a:endParaRPr>
          </a:p>
          <a:p>
            <a:pPr marL="432000" lvl="1" indent="-216000">
              <a:lnSpc>
                <a:spcPct val="100000"/>
              </a:lnSpc>
              <a:spcBef>
                <a:spcPts val="479"/>
              </a:spcBef>
              <a:buClr>
                <a:srgbClr val="000000"/>
              </a:buClr>
              <a:buFont typeface="StarSymbol"/>
              <a:buAutoNum type="arabicPeriod"/>
            </a:pPr>
            <a:r>
              <a:rPr lang="en-GB" sz="1800" b="0" strike="noStrike" spc="-1">
                <a:solidFill>
                  <a:srgbClr val="000000"/>
                </a:solidFill>
                <a:uFill>
                  <a:solidFill>
                    <a:srgbClr val="FFFFFF"/>
                  </a:solidFill>
                </a:uFill>
                <a:latin typeface="Calibri"/>
              </a:rPr>
              <a:t>Und wiederhole das.</a:t>
            </a:r>
            <a:endParaRPr lang="en-GB" sz="1800" b="0" strike="noStrike" spc="-1">
              <a:solidFill>
                <a:srgbClr val="000000"/>
              </a:solidFill>
              <a:uFill>
                <a:solidFill>
                  <a:srgbClr val="FFFFFF"/>
                </a:solidFill>
              </a:uFill>
              <a:latin typeface="Arial"/>
            </a:endParaRPr>
          </a:p>
        </p:txBody>
      </p:sp>
      <p:sp>
        <p:nvSpPr>
          <p:cNvPr id="209" name="TextShape 4"/>
          <p:cNvSpPr txBox="1"/>
          <p:nvPr/>
        </p:nvSpPr>
        <p:spPr>
          <a:xfrm>
            <a:off x="8172360" y="4767120"/>
            <a:ext cx="514080" cy="273600"/>
          </a:xfrm>
          <a:prstGeom prst="rect">
            <a:avLst/>
          </a:prstGeom>
          <a:noFill/>
          <a:ln>
            <a:noFill/>
          </a:ln>
        </p:spPr>
        <p:txBody>
          <a:bodyPr anchor="ctr"/>
          <a:lstStyle/>
          <a:p>
            <a:pPr algn="r">
              <a:lnSpc>
                <a:spcPct val="100000"/>
              </a:lnSpc>
            </a:pPr>
            <a:fld id="{3A1A1A29-3527-472D-8F68-2300E5894B54}" type="slidenum">
              <a:rPr lang="en-GB" sz="1200" b="0" strike="noStrike" spc="-1">
                <a:solidFill>
                  <a:srgbClr val="8B8B8B"/>
                </a:solidFill>
                <a:uFill>
                  <a:solidFill>
                    <a:srgbClr val="FFFFFF"/>
                  </a:solidFill>
                </a:uFill>
                <a:latin typeface="Calibri"/>
              </a:rPr>
              <a:pPr algn="r">
                <a:lnSpc>
                  <a:spcPct val="100000"/>
                </a:lnSpc>
              </a:pPr>
              <a:t>4</a:t>
            </a:fld>
            <a:endParaRPr lang="en-GB" sz="1200" b="0" strike="noStrike" spc="-1">
              <a:solidFill>
                <a:srgbClr val="000000"/>
              </a:solidFill>
              <a:uFill>
                <a:solidFill>
                  <a:srgbClr val="FFFFFF"/>
                </a:solidFill>
              </a:uFill>
              <a:latin typeface="Times New Roman"/>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Y:\PiAndMore10.5\ScreenshotsDE\2018-02-22__23-03-1519336982.jpg"/>
          <p:cNvPicPr>
            <a:picLocks noChangeAspect="1" noChangeArrowheads="1"/>
          </p:cNvPicPr>
          <p:nvPr/>
        </p:nvPicPr>
        <p:blipFill>
          <a:blip r:embed="rId2" cstate="print"/>
          <a:srcRect/>
          <a:stretch>
            <a:fillRect/>
          </a:stretch>
        </p:blipFill>
        <p:spPr bwMode="auto">
          <a:xfrm>
            <a:off x="6660232" y="123478"/>
            <a:ext cx="1612636" cy="1451372"/>
          </a:xfrm>
          <a:prstGeom prst="rect">
            <a:avLst/>
          </a:prstGeom>
          <a:noFill/>
        </p:spPr>
      </p:pic>
      <p:pic>
        <p:nvPicPr>
          <p:cNvPr id="525" name="Picture 2"/>
          <p:cNvPicPr/>
          <p:nvPr/>
        </p:nvPicPr>
        <p:blipFill>
          <a:blip r:embed="rId3" cstate="print"/>
          <a:srcRect b="69443"/>
          <a:stretch/>
        </p:blipFill>
        <p:spPr>
          <a:xfrm>
            <a:off x="4860000" y="1923840"/>
            <a:ext cx="4160880" cy="1016640"/>
          </a:xfrm>
          <a:prstGeom prst="rect">
            <a:avLst/>
          </a:prstGeom>
          <a:ln>
            <a:noFill/>
          </a:ln>
        </p:spPr>
      </p:pic>
      <p:sp>
        <p:nvSpPr>
          <p:cNvPr id="526" name="TextShape 1"/>
          <p:cNvSpPr txBox="1"/>
          <p:nvPr/>
        </p:nvSpPr>
        <p:spPr>
          <a:xfrm>
            <a:off x="457200" y="123480"/>
            <a:ext cx="8229240" cy="1079640"/>
          </a:xfrm>
          <a:prstGeom prst="rect">
            <a:avLst/>
          </a:prstGeom>
          <a:noFill/>
          <a:ln>
            <a:noFill/>
          </a:ln>
        </p:spPr>
        <p:txBody>
          <a:bodyPr anchor="ctr">
            <a:normAutofit fontScale="85000" lnSpcReduction="20000"/>
          </a:bodyPr>
          <a:lstStyle/>
          <a:p>
            <a:pPr>
              <a:lnSpc>
                <a:spcPct val="100000"/>
              </a:lnSpc>
            </a:pPr>
            <a:r>
              <a:rPr lang="nl-NL" sz="4400" b="0" strike="noStrike" spc="-1" dirty="0">
                <a:solidFill>
                  <a:srgbClr val="000000"/>
                </a:solidFill>
                <a:uFill>
                  <a:solidFill>
                    <a:srgbClr val="FFFFFF"/>
                  </a:solidFill>
                </a:uFill>
                <a:latin typeface="Calibri"/>
              </a:rPr>
              <a:t>Starten </a:t>
            </a:r>
            <a:r>
              <a:rPr lang="nl-NL" sz="4400" b="0" strike="noStrike" spc="-1" dirty="0" err="1">
                <a:solidFill>
                  <a:srgbClr val="000000"/>
                </a:solidFill>
                <a:uFill>
                  <a:solidFill>
                    <a:srgbClr val="FFFFFF"/>
                  </a:solidFill>
                </a:uFill>
                <a:latin typeface="Calibri"/>
              </a:rPr>
              <a:t>Sie</a:t>
            </a:r>
            <a:r>
              <a:rPr lang="nl-NL" sz="4400" b="0" strike="noStrike" spc="-1" dirty="0">
                <a:solidFill>
                  <a:srgbClr val="000000"/>
                </a:solidFill>
                <a:uFill>
                  <a:solidFill>
                    <a:srgbClr val="FFFFFF"/>
                  </a:solidFill>
                </a:uFill>
                <a:latin typeface="Calibri"/>
              </a:rPr>
              <a:t> Scratch 2 </a:t>
            </a:r>
            <a:r>
              <a:rPr lang="nl-NL" sz="4400" b="0" strike="noStrike" spc="-1" dirty="0" err="1">
                <a:solidFill>
                  <a:srgbClr val="000000"/>
                </a:solidFill>
                <a:uFill>
                  <a:solidFill>
                    <a:srgbClr val="FFFFFF"/>
                  </a:solidFill>
                </a:uFill>
                <a:latin typeface="Calibri"/>
              </a:rPr>
              <a:t>und</a:t>
            </a:r>
            <a:r>
              <a:rPr lang="nl-NL" sz="4400" b="0" strike="noStrike" spc="-1" dirty="0">
                <a:solidFill>
                  <a:srgbClr val="000000"/>
                </a:solidFill>
                <a:uFill>
                  <a:solidFill>
                    <a:srgbClr val="FFFFFF"/>
                  </a:solidFill>
                </a:uFill>
                <a:latin typeface="Calibri"/>
              </a:rPr>
              <a:t> </a:t>
            </a:r>
            <a:r>
              <a:rPr lang="nl-NL" sz="4400" b="0" strike="noStrike" spc="-1" dirty="0" smtClean="0">
                <a:solidFill>
                  <a:srgbClr val="000000"/>
                </a:solidFill>
                <a:uFill>
                  <a:solidFill>
                    <a:srgbClr val="FFFFFF"/>
                  </a:solidFill>
                </a:uFill>
                <a:latin typeface="Calibri"/>
              </a:rPr>
              <a:t/>
            </a:r>
            <a:br>
              <a:rPr lang="nl-NL" sz="4400" b="0" strike="noStrike" spc="-1" dirty="0" smtClean="0">
                <a:solidFill>
                  <a:srgbClr val="000000"/>
                </a:solidFill>
                <a:uFill>
                  <a:solidFill>
                    <a:srgbClr val="FFFFFF"/>
                  </a:solidFill>
                </a:uFill>
                <a:latin typeface="Calibri"/>
              </a:rPr>
            </a:br>
            <a:r>
              <a:rPr lang="nl-NL" sz="4400" b="0" strike="noStrike" spc="-1" dirty="0" err="1" smtClean="0">
                <a:solidFill>
                  <a:srgbClr val="000000"/>
                </a:solidFill>
                <a:uFill>
                  <a:solidFill>
                    <a:srgbClr val="FFFFFF"/>
                  </a:solidFill>
                </a:uFill>
                <a:latin typeface="Calibri"/>
              </a:rPr>
              <a:t>erhalten</a:t>
            </a:r>
            <a:r>
              <a:rPr lang="nl-NL" sz="4400" b="0" strike="noStrike" spc="-1" dirty="0" smtClean="0">
                <a:solidFill>
                  <a:srgbClr val="000000"/>
                </a:solidFill>
                <a:uFill>
                  <a:solidFill>
                    <a:srgbClr val="FFFFFF"/>
                  </a:solidFill>
                </a:uFill>
                <a:latin typeface="Calibri"/>
              </a:rPr>
              <a:t> </a:t>
            </a:r>
            <a:r>
              <a:rPr lang="nl-NL" sz="4400" b="0" strike="noStrike" spc="-1" dirty="0" err="1" smtClean="0">
                <a:solidFill>
                  <a:srgbClr val="000000"/>
                </a:solidFill>
                <a:uFill>
                  <a:solidFill>
                    <a:srgbClr val="FFFFFF"/>
                  </a:solidFill>
                </a:uFill>
                <a:latin typeface="Calibri"/>
              </a:rPr>
              <a:t>SiescratchClient</a:t>
            </a:r>
            <a:r>
              <a:rPr lang="nl-NL" sz="4400" b="0" strike="noStrike" spc="-1" dirty="0" smtClean="0">
                <a:solidFill>
                  <a:srgbClr val="000000"/>
                </a:solidFill>
                <a:uFill>
                  <a:solidFill>
                    <a:srgbClr val="FFFFFF"/>
                  </a:solidFill>
                </a:uFill>
                <a:latin typeface="Calibri"/>
              </a:rPr>
              <a:t> </a:t>
            </a:r>
            <a:r>
              <a:rPr lang="nl-NL" sz="4400" b="0" strike="noStrike" spc="-1" dirty="0" err="1">
                <a:solidFill>
                  <a:srgbClr val="000000"/>
                </a:solidFill>
                <a:uFill>
                  <a:solidFill>
                    <a:srgbClr val="FFFFFF"/>
                  </a:solidFill>
                </a:uFill>
                <a:latin typeface="Calibri"/>
              </a:rPr>
              <a:t>Blöcke</a:t>
            </a:r>
            <a:endParaRPr lang="nl-NL" sz="4400" b="0" strike="noStrike" spc="-1" dirty="0">
              <a:solidFill>
                <a:srgbClr val="000000"/>
              </a:solidFill>
              <a:uFill>
                <a:solidFill>
                  <a:srgbClr val="FFFFFF"/>
                </a:solidFill>
              </a:uFill>
              <a:latin typeface="Calibri"/>
            </a:endParaRPr>
          </a:p>
        </p:txBody>
      </p:sp>
      <p:sp>
        <p:nvSpPr>
          <p:cNvPr id="527" name="TextShape 2"/>
          <p:cNvSpPr txBox="1"/>
          <p:nvPr/>
        </p:nvSpPr>
        <p:spPr>
          <a:xfrm>
            <a:off x="457200" y="1347480"/>
            <a:ext cx="4402440" cy="3246480"/>
          </a:xfrm>
          <a:prstGeom prst="rect">
            <a:avLst/>
          </a:prstGeom>
          <a:noFill/>
          <a:ln>
            <a:noFill/>
          </a:ln>
        </p:spPr>
        <p:txBody>
          <a:bodyPr>
            <a:normAutofit fontScale="85000" lnSpcReduction="10000"/>
          </a:bodyPr>
          <a:lstStyle/>
          <a:p>
            <a:pPr marL="179280" indent="-178920">
              <a:lnSpc>
                <a:spcPct val="100000"/>
              </a:lnSpc>
              <a:spcBef>
                <a:spcPts val="479"/>
              </a:spcBef>
              <a:buClr>
                <a:srgbClr val="000000"/>
              </a:buClr>
              <a:buFont typeface="Arial"/>
              <a:buChar char="•"/>
            </a:pPr>
            <a:r>
              <a:rPr lang="nl-NL" sz="2400" b="0" strike="noStrike" spc="-1" dirty="0" err="1">
                <a:solidFill>
                  <a:srgbClr val="000000"/>
                </a:solidFill>
                <a:uFill>
                  <a:solidFill>
                    <a:srgbClr val="FFFFFF"/>
                  </a:solidFill>
                </a:uFill>
                <a:latin typeface="Calibri"/>
              </a:rPr>
              <a:t>Klicken</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Sie</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auf</a:t>
            </a:r>
            <a:r>
              <a:rPr lang="nl-NL" sz="2400" b="0" strike="noStrike" spc="-1" dirty="0">
                <a:solidFill>
                  <a:srgbClr val="000000"/>
                </a:solidFill>
                <a:uFill>
                  <a:solidFill>
                    <a:srgbClr val="FFFFFF"/>
                  </a:solidFill>
                </a:uFill>
                <a:latin typeface="Calibri"/>
              </a:rPr>
              <a:t> </a:t>
            </a:r>
            <a:r>
              <a:rPr lang="nl-NL" sz="2400" b="0" i="1" strike="noStrike" spc="-1" dirty="0">
                <a:solidFill>
                  <a:srgbClr val="000000"/>
                </a:solidFill>
                <a:uFill>
                  <a:solidFill>
                    <a:srgbClr val="FFFFFF"/>
                  </a:solidFill>
                </a:uFill>
                <a:latin typeface="Calibri"/>
              </a:rPr>
              <a:t>Weitere </a:t>
            </a:r>
            <a:r>
              <a:rPr lang="nl-NL" sz="2400" b="0" i="1" strike="noStrike" spc="-1" dirty="0" err="1">
                <a:solidFill>
                  <a:srgbClr val="000000"/>
                </a:solidFill>
                <a:uFill>
                  <a:solidFill>
                    <a:srgbClr val="FFFFFF"/>
                  </a:solidFill>
                </a:uFill>
                <a:latin typeface="Calibri"/>
              </a:rPr>
              <a:t>Blöcke</a:t>
            </a:r>
            <a:endParaRPr lang="nl-NL" sz="2400" b="0" i="1" strike="noStrike" spc="-1" dirty="0">
              <a:solidFill>
                <a:srgbClr val="000000"/>
              </a:solidFill>
              <a:uFill>
                <a:solidFill>
                  <a:srgbClr val="FFFFFF"/>
                </a:solidFill>
              </a:uFill>
              <a:latin typeface="Calibri"/>
            </a:endParaRPr>
          </a:p>
          <a:p>
            <a:pPr marL="179280" indent="-178920">
              <a:lnSpc>
                <a:spcPct val="100000"/>
              </a:lnSpc>
              <a:spcBef>
                <a:spcPts val="479"/>
              </a:spcBef>
              <a:buClr>
                <a:srgbClr val="000000"/>
              </a:buClr>
              <a:buFont typeface="Arial"/>
              <a:buChar char="•"/>
            </a:pPr>
            <a:r>
              <a:rPr lang="nl-NL" sz="2400" b="0" strike="noStrike" spc="-1" dirty="0" err="1">
                <a:solidFill>
                  <a:srgbClr val="000000"/>
                </a:solidFill>
                <a:uFill>
                  <a:solidFill>
                    <a:srgbClr val="FFFFFF"/>
                  </a:solidFill>
                </a:uFill>
                <a:latin typeface="Calibri"/>
              </a:rPr>
              <a:t>Klicken</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Sie</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auf</a:t>
            </a:r>
            <a:r>
              <a:rPr lang="nl-NL" sz="2400" b="0" strike="noStrike" spc="-1" dirty="0">
                <a:solidFill>
                  <a:srgbClr val="000000"/>
                </a:solidFill>
                <a:uFill>
                  <a:solidFill>
                    <a:srgbClr val="FFFFFF"/>
                  </a:solidFill>
                </a:uFill>
                <a:latin typeface="Calibri"/>
              </a:rPr>
              <a:t> </a:t>
            </a:r>
            <a:r>
              <a:rPr lang="nl-NL" sz="2400" b="0" i="1" strike="noStrike" spc="-1" dirty="0" err="1" smtClean="0">
                <a:solidFill>
                  <a:srgbClr val="000000"/>
                </a:solidFill>
                <a:uFill>
                  <a:solidFill>
                    <a:srgbClr val="FFFFFF"/>
                  </a:solidFill>
                </a:uFill>
                <a:latin typeface="Calibri"/>
              </a:rPr>
              <a:t>Erweiterung</a:t>
            </a:r>
            <a:r>
              <a:rPr lang="nl-NL" sz="2400" b="0" i="1" strike="noStrike" spc="-1" dirty="0" smtClean="0">
                <a:solidFill>
                  <a:srgbClr val="000000"/>
                </a:solidFill>
                <a:uFill>
                  <a:solidFill>
                    <a:srgbClr val="FFFFFF"/>
                  </a:solidFill>
                </a:uFill>
                <a:latin typeface="Calibri"/>
              </a:rPr>
              <a:t> </a:t>
            </a:r>
            <a:r>
              <a:rPr lang="nl-NL" sz="2400" b="0" i="1" strike="noStrike" spc="-1" dirty="0" err="1" smtClean="0">
                <a:solidFill>
                  <a:srgbClr val="000000"/>
                </a:solidFill>
                <a:uFill>
                  <a:solidFill>
                    <a:srgbClr val="FFFFFF"/>
                  </a:solidFill>
                </a:uFill>
                <a:latin typeface="Calibri"/>
              </a:rPr>
              <a:t>hinzufügen</a:t>
            </a:r>
            <a:endParaRPr lang="nl-NL" sz="2400" b="0" strike="noStrike" spc="-1" dirty="0">
              <a:solidFill>
                <a:srgbClr val="000000"/>
              </a:solidFill>
              <a:uFill>
                <a:solidFill>
                  <a:srgbClr val="FFFFFF"/>
                </a:solidFill>
              </a:uFill>
              <a:latin typeface="Calibri"/>
            </a:endParaRPr>
          </a:p>
          <a:p>
            <a:pPr marL="179280" indent="-178920">
              <a:lnSpc>
                <a:spcPct val="100000"/>
              </a:lnSpc>
              <a:spcBef>
                <a:spcPts val="479"/>
              </a:spcBef>
              <a:buClr>
                <a:srgbClr val="000000"/>
              </a:buClr>
              <a:buFont typeface="Arial"/>
              <a:buChar char="•"/>
            </a:pPr>
            <a:r>
              <a:rPr lang="nl-NL" sz="2400" b="0" strike="noStrike" spc="-1" dirty="0" err="1">
                <a:solidFill>
                  <a:srgbClr val="000000"/>
                </a:solidFill>
                <a:uFill>
                  <a:solidFill>
                    <a:srgbClr val="FFFFFF"/>
                  </a:solidFill>
                </a:uFill>
                <a:latin typeface="Calibri"/>
              </a:rPr>
              <a:t>Wählen</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Sie</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scratchClient</a:t>
            </a:r>
            <a:endParaRPr lang="nl-NL" sz="2400" b="0" strike="noStrike" spc="-1" dirty="0">
              <a:solidFill>
                <a:srgbClr val="000000"/>
              </a:solidFill>
              <a:uFill>
                <a:solidFill>
                  <a:srgbClr val="FFFFFF"/>
                </a:solidFill>
              </a:uFill>
              <a:latin typeface="Calibri"/>
            </a:endParaRPr>
          </a:p>
          <a:p>
            <a:pPr marL="179280" indent="-178920">
              <a:lnSpc>
                <a:spcPct val="100000"/>
              </a:lnSpc>
              <a:spcBef>
                <a:spcPts val="479"/>
              </a:spcBef>
              <a:buClr>
                <a:srgbClr val="000000"/>
              </a:buClr>
              <a:buFont typeface="Arial"/>
              <a:buChar char="•"/>
            </a:pPr>
            <a:r>
              <a:rPr lang="nl-NL" sz="2400" b="0" strike="noStrike" spc="-1" dirty="0" err="1">
                <a:solidFill>
                  <a:srgbClr val="000000"/>
                </a:solidFill>
                <a:uFill>
                  <a:solidFill>
                    <a:srgbClr val="FFFFFF"/>
                  </a:solidFill>
                </a:uFill>
                <a:latin typeface="Calibri"/>
              </a:rPr>
              <a:t>Jetzt</a:t>
            </a:r>
            <a:r>
              <a:rPr lang="nl-NL" sz="2400" b="0" strike="noStrike" spc="-1" dirty="0">
                <a:solidFill>
                  <a:srgbClr val="000000"/>
                </a:solidFill>
                <a:uFill>
                  <a:solidFill>
                    <a:srgbClr val="FFFFFF"/>
                  </a:solidFill>
                </a:uFill>
                <a:latin typeface="Calibri"/>
              </a:rPr>
              <a:t> werden die </a:t>
            </a:r>
            <a:r>
              <a:rPr lang="nl-NL" sz="2400" b="0" strike="noStrike" spc="-1" dirty="0" err="1">
                <a:solidFill>
                  <a:srgbClr val="000000"/>
                </a:solidFill>
                <a:uFill>
                  <a:solidFill>
                    <a:srgbClr val="FFFFFF"/>
                  </a:solidFill>
                </a:uFill>
                <a:latin typeface="Calibri"/>
              </a:rPr>
              <a:t>zusätzlichen</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Blöcke</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von</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scratchClient</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eingeschlossen</a:t>
            </a:r>
            <a:r>
              <a:rPr lang="nl-NL" sz="2400" b="0" strike="noStrike" spc="-1" dirty="0">
                <a:solidFill>
                  <a:srgbClr val="000000"/>
                </a:solidFill>
                <a:uFill>
                  <a:solidFill>
                    <a:srgbClr val="FFFFFF"/>
                  </a:solidFill>
                </a:uFill>
                <a:latin typeface="Calibri"/>
              </a:rPr>
              <a:t>.</a:t>
            </a:r>
          </a:p>
          <a:p>
            <a:pPr marL="179280" indent="-178920">
              <a:lnSpc>
                <a:spcPct val="100000"/>
              </a:lnSpc>
              <a:spcBef>
                <a:spcPts val="479"/>
              </a:spcBef>
              <a:buClr>
                <a:srgbClr val="000000"/>
              </a:buClr>
              <a:buFont typeface="Arial"/>
              <a:buChar char="•"/>
            </a:pPr>
            <a:r>
              <a:rPr lang="nl-NL" sz="2400" b="0" strike="noStrike" spc="-1" dirty="0" err="1" smtClean="0">
                <a:solidFill>
                  <a:srgbClr val="000000"/>
                </a:solidFill>
                <a:uFill>
                  <a:solidFill>
                    <a:srgbClr val="FFFFFF"/>
                  </a:solidFill>
                </a:uFill>
                <a:latin typeface="Calibri"/>
              </a:rPr>
              <a:t>Warten</a:t>
            </a:r>
            <a:r>
              <a:rPr lang="nl-NL" sz="2400" b="0" strike="noStrike" spc="-1" dirty="0" smtClean="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Sie</a:t>
            </a:r>
            <a:r>
              <a:rPr lang="nl-NL" sz="2400" b="0" strike="noStrike" spc="-1" dirty="0">
                <a:solidFill>
                  <a:srgbClr val="000000"/>
                </a:solidFill>
                <a:uFill>
                  <a:solidFill>
                    <a:srgbClr val="FFFFFF"/>
                  </a:solidFill>
                </a:uFill>
                <a:latin typeface="Calibri"/>
              </a:rPr>
              <a:t> 10 </a:t>
            </a:r>
            <a:r>
              <a:rPr lang="nl-NL" sz="2400" b="0" strike="noStrike" spc="-1" dirty="0" err="1">
                <a:solidFill>
                  <a:srgbClr val="000000"/>
                </a:solidFill>
                <a:uFill>
                  <a:solidFill>
                    <a:srgbClr val="FFFFFF"/>
                  </a:solidFill>
                </a:uFill>
                <a:latin typeface="Calibri"/>
              </a:rPr>
              <a:t>Sekunden</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und</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schauen</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Sie</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ob</a:t>
            </a:r>
            <a:r>
              <a:rPr lang="nl-NL" sz="2400" b="0" strike="noStrike" spc="-1" dirty="0">
                <a:solidFill>
                  <a:srgbClr val="000000"/>
                </a:solidFill>
                <a:uFill>
                  <a:solidFill>
                    <a:srgbClr val="FFFFFF"/>
                  </a:solidFill>
                </a:uFill>
                <a:latin typeface="Calibri"/>
              </a:rPr>
              <a:t> die </a:t>
            </a:r>
            <a:r>
              <a:rPr lang="nl-NL" sz="2400" b="0" strike="noStrike" spc="-1" dirty="0" err="1">
                <a:solidFill>
                  <a:srgbClr val="000000"/>
                </a:solidFill>
                <a:uFill>
                  <a:solidFill>
                    <a:srgbClr val="FFFFFF"/>
                  </a:solidFill>
                </a:uFill>
                <a:latin typeface="Calibri"/>
              </a:rPr>
              <a:t>blaue</a:t>
            </a:r>
            <a:r>
              <a:rPr lang="nl-NL" sz="2400" b="0" strike="noStrike" spc="-1" dirty="0">
                <a:solidFill>
                  <a:srgbClr val="000000"/>
                </a:solidFill>
                <a:uFill>
                  <a:solidFill>
                    <a:srgbClr val="FFFFFF"/>
                  </a:solidFill>
                </a:uFill>
                <a:latin typeface="Calibri"/>
              </a:rPr>
              <a:t> LED </a:t>
            </a:r>
            <a:r>
              <a:rPr lang="nl-NL" sz="2400" b="0" strike="noStrike" spc="-1" dirty="0" err="1">
                <a:solidFill>
                  <a:srgbClr val="000000"/>
                </a:solidFill>
                <a:uFill>
                  <a:solidFill>
                    <a:srgbClr val="FFFFFF"/>
                  </a:solidFill>
                </a:uFill>
                <a:latin typeface="Calibri"/>
              </a:rPr>
              <a:t>am</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Arduino</a:t>
            </a:r>
            <a:r>
              <a:rPr lang="nl-NL" sz="2400" b="0" strike="noStrike" spc="-1" dirty="0">
                <a:solidFill>
                  <a:srgbClr val="000000"/>
                </a:solidFill>
                <a:uFill>
                  <a:solidFill>
                    <a:srgbClr val="FFFFFF"/>
                  </a:solidFill>
                </a:uFill>
                <a:latin typeface="Calibri"/>
              </a:rPr>
              <a:t> Nano </a:t>
            </a:r>
            <a:r>
              <a:rPr lang="nl-NL" sz="2400" b="0" strike="noStrike" spc="-1" dirty="0" err="1">
                <a:solidFill>
                  <a:srgbClr val="000000"/>
                </a:solidFill>
                <a:uFill>
                  <a:solidFill>
                    <a:srgbClr val="FFFFFF"/>
                  </a:solidFill>
                </a:uFill>
                <a:latin typeface="Calibri"/>
              </a:rPr>
              <a:t>langsam</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statt</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schnell</a:t>
            </a:r>
            <a:r>
              <a:rPr lang="nl-NL" sz="2400" b="0" strike="noStrike" spc="-1" dirty="0">
                <a:solidFill>
                  <a:srgbClr val="000000"/>
                </a:solidFill>
                <a:uFill>
                  <a:solidFill>
                    <a:srgbClr val="FFFFFF"/>
                  </a:solidFill>
                </a:uFill>
                <a:latin typeface="Calibri"/>
              </a:rPr>
              <a:t> blinkt. </a:t>
            </a:r>
            <a:r>
              <a:rPr lang="nl-NL" sz="2400" b="0" strike="noStrike" spc="-1" dirty="0" err="1">
                <a:solidFill>
                  <a:srgbClr val="000000"/>
                </a:solidFill>
                <a:uFill>
                  <a:solidFill>
                    <a:srgbClr val="FFFFFF"/>
                  </a:solidFill>
                </a:uFill>
                <a:latin typeface="Calibri"/>
              </a:rPr>
              <a:t>Ist</a:t>
            </a:r>
            <a:r>
              <a:rPr lang="nl-NL" sz="2400" b="0" strike="noStrike" spc="-1" dirty="0">
                <a:solidFill>
                  <a:srgbClr val="000000"/>
                </a:solidFill>
                <a:uFill>
                  <a:solidFill>
                    <a:srgbClr val="FFFFFF"/>
                  </a:solidFill>
                </a:uFill>
                <a:latin typeface="Calibri"/>
              </a:rPr>
              <a:t> dies der </a:t>
            </a:r>
            <a:r>
              <a:rPr lang="nl-NL" sz="2400" b="0" strike="noStrike" spc="-1" dirty="0" err="1">
                <a:solidFill>
                  <a:srgbClr val="000000"/>
                </a:solidFill>
                <a:uFill>
                  <a:solidFill>
                    <a:srgbClr val="FFFFFF"/>
                  </a:solidFill>
                </a:uFill>
                <a:latin typeface="Calibri"/>
              </a:rPr>
              <a:t>Fall</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ist</a:t>
            </a:r>
            <a:r>
              <a:rPr lang="nl-NL" sz="2400" b="0" strike="noStrike" spc="-1" dirty="0">
                <a:solidFill>
                  <a:srgbClr val="000000"/>
                </a:solidFill>
                <a:uFill>
                  <a:solidFill>
                    <a:srgbClr val="FFFFFF"/>
                  </a:solidFill>
                </a:uFill>
                <a:latin typeface="Calibri"/>
              </a:rPr>
              <a:t> die </a:t>
            </a:r>
            <a:r>
              <a:rPr lang="nl-NL" sz="2400" b="0" strike="noStrike" spc="-1" dirty="0" err="1">
                <a:solidFill>
                  <a:srgbClr val="000000"/>
                </a:solidFill>
                <a:uFill>
                  <a:solidFill>
                    <a:srgbClr val="FFFFFF"/>
                  </a:solidFill>
                </a:uFill>
                <a:latin typeface="Calibri"/>
              </a:rPr>
              <a:t>Verbindung</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hergestellt</a:t>
            </a:r>
            <a:r>
              <a:rPr lang="nl-NL" sz="2400" b="0" strike="noStrike" spc="-1" dirty="0">
                <a:solidFill>
                  <a:srgbClr val="000000"/>
                </a:solidFill>
                <a:uFill>
                  <a:solidFill>
                    <a:srgbClr val="FFFFFF"/>
                  </a:solidFill>
                </a:uFill>
                <a:latin typeface="Calibri"/>
              </a:rPr>
              <a:t>.</a:t>
            </a:r>
          </a:p>
        </p:txBody>
      </p:sp>
      <p:sp>
        <p:nvSpPr>
          <p:cNvPr id="528" name="TextShape 3"/>
          <p:cNvSpPr txBox="1"/>
          <p:nvPr/>
        </p:nvSpPr>
        <p:spPr>
          <a:xfrm>
            <a:off x="8172360" y="4767120"/>
            <a:ext cx="514080" cy="273600"/>
          </a:xfrm>
          <a:prstGeom prst="rect">
            <a:avLst/>
          </a:prstGeom>
          <a:noFill/>
          <a:ln>
            <a:noFill/>
          </a:ln>
        </p:spPr>
        <p:txBody>
          <a:bodyPr anchor="ctr"/>
          <a:lstStyle/>
          <a:p>
            <a:pPr algn="r">
              <a:lnSpc>
                <a:spcPct val="100000"/>
              </a:lnSpc>
            </a:pPr>
            <a:fld id="{9C0904CB-557E-4D95-88F7-6EA6379B9969}" type="slidenum">
              <a:rPr lang="en-GB" sz="1200" b="0" strike="noStrike" spc="-1">
                <a:solidFill>
                  <a:srgbClr val="8B8B8B"/>
                </a:solidFill>
                <a:uFill>
                  <a:solidFill>
                    <a:srgbClr val="FFFFFF"/>
                  </a:solidFill>
                </a:uFill>
                <a:latin typeface="Calibri"/>
              </a:rPr>
              <a:pPr algn="r">
                <a:lnSpc>
                  <a:spcPct val="100000"/>
                </a:lnSpc>
              </a:pPr>
              <a:t>40</a:t>
            </a:fld>
            <a:endParaRPr lang="en-GB" sz="1200" b="0" strike="noStrike" spc="-1">
              <a:solidFill>
                <a:srgbClr val="000000"/>
              </a:solidFill>
              <a:uFill>
                <a:solidFill>
                  <a:srgbClr val="FFFFFF"/>
                </a:solidFill>
              </a:uFill>
              <a:latin typeface="Times New Roman"/>
            </a:endParaRPr>
          </a:p>
        </p:txBody>
      </p:sp>
      <p:sp>
        <p:nvSpPr>
          <p:cNvPr id="531" name="CustomShape 4"/>
          <p:cNvSpPr/>
          <p:nvPr/>
        </p:nvSpPr>
        <p:spPr>
          <a:xfrm flipV="1">
            <a:off x="3851920" y="987574"/>
            <a:ext cx="3600400" cy="504056"/>
          </a:xfrm>
          <a:custGeom>
            <a:avLst/>
            <a:gdLst/>
            <a:ahLst/>
            <a:cxnLst/>
            <a:rect l="l" t="t" r="r" b="b"/>
            <a:pathLst>
              <a:path w="21600" h="21600">
                <a:moveTo>
                  <a:pt x="0" y="0"/>
                </a:moveTo>
                <a:lnTo>
                  <a:pt x="21600" y="21600"/>
                </a:lnTo>
              </a:path>
            </a:pathLst>
          </a:custGeom>
          <a:noFill/>
          <a:ln w="38160">
            <a:solidFill>
              <a:srgbClr val="FF0000"/>
            </a:solidFill>
            <a:round/>
            <a:tailEnd type="arrow" w="med" len="med"/>
          </a:ln>
        </p:spPr>
        <p:style>
          <a:lnRef idx="0">
            <a:scrgbClr r="0" g="0" b="0"/>
          </a:lnRef>
          <a:fillRef idx="0">
            <a:scrgbClr r="0" g="0" b="0"/>
          </a:fillRef>
          <a:effectRef idx="0">
            <a:scrgbClr r="0" g="0" b="0"/>
          </a:effectRef>
          <a:fontRef idx="minor"/>
        </p:style>
      </p:sp>
      <p:sp>
        <p:nvSpPr>
          <p:cNvPr id="532" name="CustomShape 5"/>
          <p:cNvSpPr/>
          <p:nvPr/>
        </p:nvSpPr>
        <p:spPr>
          <a:xfrm flipV="1">
            <a:off x="4860032" y="1484280"/>
            <a:ext cx="1872208" cy="367390"/>
          </a:xfrm>
          <a:custGeom>
            <a:avLst/>
            <a:gdLst/>
            <a:ahLst/>
            <a:cxnLst/>
            <a:rect l="l" t="t" r="r" b="b"/>
            <a:pathLst>
              <a:path w="21600" h="21600">
                <a:moveTo>
                  <a:pt x="0" y="0"/>
                </a:moveTo>
                <a:lnTo>
                  <a:pt x="21600" y="21600"/>
                </a:lnTo>
              </a:path>
            </a:pathLst>
          </a:custGeom>
          <a:noFill/>
          <a:ln w="38160">
            <a:solidFill>
              <a:srgbClr val="FF0000"/>
            </a:solidFill>
            <a:round/>
            <a:tailEnd type="arrow" w="med" len="med"/>
          </a:ln>
        </p:spPr>
        <p:style>
          <a:lnRef idx="0">
            <a:scrgbClr r="0" g="0" b="0"/>
          </a:lnRef>
          <a:fillRef idx="0">
            <a:scrgbClr r="0" g="0" b="0"/>
          </a:fillRef>
          <a:effectRef idx="0">
            <a:scrgbClr r="0" g="0" b="0"/>
          </a:effectRef>
          <a:fontRef idx="minor"/>
        </p:style>
      </p:sp>
      <p:sp>
        <p:nvSpPr>
          <p:cNvPr id="533" name="CustomShape 6"/>
          <p:cNvSpPr/>
          <p:nvPr/>
        </p:nvSpPr>
        <p:spPr>
          <a:xfrm>
            <a:off x="3419872" y="2211710"/>
            <a:ext cx="3960128" cy="359770"/>
          </a:xfrm>
          <a:custGeom>
            <a:avLst/>
            <a:gdLst/>
            <a:ahLst/>
            <a:cxnLst/>
            <a:rect l="l" t="t" r="r" b="b"/>
            <a:pathLst>
              <a:path w="21600" h="21600">
                <a:moveTo>
                  <a:pt x="0" y="0"/>
                </a:moveTo>
                <a:lnTo>
                  <a:pt x="21600" y="21600"/>
                </a:lnTo>
              </a:path>
            </a:pathLst>
          </a:custGeom>
          <a:noFill/>
          <a:ln w="38160">
            <a:solidFill>
              <a:srgbClr val="FF0000"/>
            </a:solidFill>
            <a:round/>
            <a:tailEnd type="arrow" w="med" len="med"/>
          </a:ln>
        </p:spPr>
        <p:style>
          <a:lnRef idx="0">
            <a:scrgbClr r="0" g="0" b="0"/>
          </a:lnRef>
          <a:fillRef idx="0">
            <a:scrgbClr r="0" g="0" b="0"/>
          </a:fillRef>
          <a:effectRef idx="0">
            <a:scrgbClr r="0" g="0" b="0"/>
          </a:effectRef>
          <a:fontRef idx="minor"/>
        </p:style>
      </p:sp>
      <p:sp>
        <p:nvSpPr>
          <p:cNvPr id="534" name="CustomShape 7"/>
          <p:cNvSpPr/>
          <p:nvPr/>
        </p:nvSpPr>
        <p:spPr>
          <a:xfrm>
            <a:off x="4427984" y="2715766"/>
            <a:ext cx="1368016" cy="1583714"/>
          </a:xfrm>
          <a:custGeom>
            <a:avLst/>
            <a:gdLst/>
            <a:ahLst/>
            <a:cxnLst/>
            <a:rect l="l" t="t" r="r" b="b"/>
            <a:pathLst>
              <a:path w="21600" h="21600">
                <a:moveTo>
                  <a:pt x="0" y="0"/>
                </a:moveTo>
                <a:lnTo>
                  <a:pt x="21600" y="21600"/>
                </a:lnTo>
              </a:path>
            </a:pathLst>
          </a:custGeom>
          <a:noFill/>
          <a:ln w="38160">
            <a:solidFill>
              <a:srgbClr val="FF0000"/>
            </a:solidFill>
            <a:round/>
            <a:tailEnd type="arrow" w="med" len="med"/>
          </a:ln>
        </p:spPr>
        <p:style>
          <a:lnRef idx="0">
            <a:scrgbClr r="0" g="0" b="0"/>
          </a:lnRef>
          <a:fillRef idx="0">
            <a:scrgbClr r="0" g="0" b="0"/>
          </a:fillRef>
          <a:effectRef idx="0">
            <a:scrgbClr r="0" g="0" b="0"/>
          </a:effectRef>
          <a:fontRef idx="minor"/>
        </p:style>
      </p:sp>
      <p:pic>
        <p:nvPicPr>
          <p:cNvPr id="3075" name="Picture 3" descr="Y:\PiAndMore10.5\ScreenshotsDE\2018-02-22__23-03-1519337003.jpg"/>
          <p:cNvPicPr>
            <a:picLocks noChangeAspect="1" noChangeArrowheads="1"/>
          </p:cNvPicPr>
          <p:nvPr/>
        </p:nvPicPr>
        <p:blipFill>
          <a:blip r:embed="rId4" cstate="print"/>
          <a:srcRect/>
          <a:stretch>
            <a:fillRect/>
          </a:stretch>
        </p:blipFill>
        <p:spPr bwMode="auto">
          <a:xfrm>
            <a:off x="5796136" y="3075806"/>
            <a:ext cx="1229316" cy="1607567"/>
          </a:xfrm>
          <a:prstGeom prst="rect">
            <a:avLst/>
          </a:prstGeom>
          <a:noFill/>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5" name="TextShape 1"/>
          <p:cNvSpPr txBox="1"/>
          <p:nvPr/>
        </p:nvSpPr>
        <p:spPr>
          <a:xfrm>
            <a:off x="457200" y="205920"/>
            <a:ext cx="8229240" cy="856800"/>
          </a:xfrm>
          <a:prstGeom prst="rect">
            <a:avLst/>
          </a:prstGeom>
          <a:noFill/>
          <a:ln>
            <a:noFill/>
          </a:ln>
        </p:spPr>
        <p:txBody>
          <a:bodyPr anchor="ctr"/>
          <a:lstStyle/>
          <a:p>
            <a:pPr>
              <a:lnSpc>
                <a:spcPct val="100000"/>
              </a:lnSpc>
            </a:pPr>
            <a:r>
              <a:rPr lang="nl-NL" sz="4000" b="0" strike="noStrike" spc="-1">
                <a:solidFill>
                  <a:srgbClr val="000000"/>
                </a:solidFill>
                <a:uFill>
                  <a:solidFill>
                    <a:srgbClr val="FFFFFF"/>
                  </a:solidFill>
                </a:uFill>
                <a:latin typeface="Calibri"/>
              </a:rPr>
              <a:t>Erstellen Sie das Scratch-Programm</a:t>
            </a:r>
          </a:p>
        </p:txBody>
      </p:sp>
      <p:sp>
        <p:nvSpPr>
          <p:cNvPr id="536" name="TextShape 2"/>
          <p:cNvSpPr txBox="1"/>
          <p:nvPr/>
        </p:nvSpPr>
        <p:spPr>
          <a:xfrm>
            <a:off x="457200" y="1152000"/>
            <a:ext cx="4870800" cy="3534840"/>
          </a:xfrm>
          <a:prstGeom prst="rect">
            <a:avLst/>
          </a:prstGeom>
          <a:noFill/>
          <a:ln>
            <a:noFill/>
          </a:ln>
        </p:spPr>
        <p:txBody>
          <a:bodyPr>
            <a:normAutofit fontScale="85000" lnSpcReduction="20000"/>
          </a:bodyPr>
          <a:lstStyle/>
          <a:p>
            <a:pPr marL="179280" indent="-178920">
              <a:lnSpc>
                <a:spcPct val="100000"/>
              </a:lnSpc>
              <a:spcBef>
                <a:spcPts val="479"/>
              </a:spcBef>
              <a:buClr>
                <a:srgbClr val="000000"/>
              </a:buClr>
              <a:buFont typeface="Arial"/>
              <a:buChar char="•"/>
            </a:pPr>
            <a:r>
              <a:rPr lang="nl-NL" sz="2400" b="0" strike="noStrike" spc="-1" dirty="0" err="1">
                <a:solidFill>
                  <a:srgbClr val="000000"/>
                </a:solidFill>
                <a:uFill>
                  <a:solidFill>
                    <a:srgbClr val="FFFFFF"/>
                  </a:solidFill>
                </a:uFill>
                <a:latin typeface="Calibri"/>
              </a:rPr>
              <a:t>Erstellen</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Sie</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dieses</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Programm</a:t>
            </a:r>
            <a:r>
              <a:rPr lang="nl-NL" sz="2400" b="0" strike="noStrike" spc="-1" dirty="0">
                <a:solidFill>
                  <a:srgbClr val="000000"/>
                </a:solidFill>
                <a:uFill>
                  <a:solidFill>
                    <a:srgbClr val="FFFFFF"/>
                  </a:solidFill>
                </a:uFill>
                <a:latin typeface="Calibri"/>
              </a:rPr>
              <a:t> in Scratch </a:t>
            </a:r>
            <a:r>
              <a:rPr lang="nl-NL" sz="2400" b="0" strike="noStrike" spc="-1" dirty="0" err="1">
                <a:solidFill>
                  <a:srgbClr val="000000"/>
                </a:solidFill>
                <a:uFill>
                  <a:solidFill>
                    <a:srgbClr val="FFFFFF"/>
                  </a:solidFill>
                </a:uFill>
                <a:latin typeface="Calibri"/>
              </a:rPr>
              <a:t>und</a:t>
            </a:r>
            <a:r>
              <a:rPr lang="nl-NL" sz="2400" b="0" strike="noStrike" spc="-1" dirty="0">
                <a:solidFill>
                  <a:srgbClr val="000000"/>
                </a:solidFill>
                <a:uFill>
                  <a:solidFill>
                    <a:srgbClr val="FFFFFF"/>
                  </a:solidFill>
                </a:uFill>
                <a:latin typeface="Calibri"/>
              </a:rPr>
              <a:t> probieren </a:t>
            </a:r>
            <a:r>
              <a:rPr lang="nl-NL" sz="2400" b="0" strike="noStrike" spc="-1" dirty="0" err="1">
                <a:solidFill>
                  <a:srgbClr val="000000"/>
                </a:solidFill>
                <a:uFill>
                  <a:solidFill>
                    <a:srgbClr val="FFFFFF"/>
                  </a:solidFill>
                </a:uFill>
                <a:latin typeface="Calibri"/>
              </a:rPr>
              <a:t>Sie</a:t>
            </a:r>
            <a:r>
              <a:rPr lang="nl-NL" sz="2400" b="0" strike="noStrike" spc="-1" dirty="0">
                <a:solidFill>
                  <a:srgbClr val="000000"/>
                </a:solidFill>
                <a:uFill>
                  <a:solidFill>
                    <a:srgbClr val="FFFFFF"/>
                  </a:solidFill>
                </a:uFill>
                <a:latin typeface="Calibri"/>
              </a:rPr>
              <a:t> es </a:t>
            </a:r>
            <a:r>
              <a:rPr lang="nl-NL" sz="2400" b="0" strike="noStrike" spc="-1" dirty="0" err="1">
                <a:solidFill>
                  <a:srgbClr val="000000"/>
                </a:solidFill>
                <a:uFill>
                  <a:solidFill>
                    <a:srgbClr val="FFFFFF"/>
                  </a:solidFill>
                </a:uFill>
                <a:latin typeface="Calibri"/>
              </a:rPr>
              <a:t>aus</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klicken</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Sie</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auf</a:t>
            </a:r>
            <a:r>
              <a:rPr lang="nl-NL" sz="2400" b="0" strike="noStrike" spc="-1" dirty="0">
                <a:solidFill>
                  <a:srgbClr val="000000"/>
                </a:solidFill>
                <a:uFill>
                  <a:solidFill>
                    <a:srgbClr val="FFFFFF"/>
                  </a:solidFill>
                </a:uFill>
                <a:latin typeface="Calibri"/>
              </a:rPr>
              <a:t> die </a:t>
            </a:r>
            <a:r>
              <a:rPr lang="nl-NL" sz="2400" b="0" strike="noStrike" spc="-1" dirty="0" err="1">
                <a:solidFill>
                  <a:srgbClr val="000000"/>
                </a:solidFill>
                <a:uFill>
                  <a:solidFill>
                    <a:srgbClr val="FFFFFF"/>
                  </a:solidFill>
                </a:uFill>
                <a:latin typeface="Calibri"/>
              </a:rPr>
              <a:t>Blöcke</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oder</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klicken</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Sie</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auf</a:t>
            </a:r>
            <a:r>
              <a:rPr lang="nl-NL" sz="2400" b="0" strike="noStrike" spc="-1" dirty="0">
                <a:solidFill>
                  <a:srgbClr val="000000"/>
                </a:solidFill>
                <a:uFill>
                  <a:solidFill>
                    <a:srgbClr val="FFFFFF"/>
                  </a:solidFill>
                </a:uFill>
                <a:latin typeface="Calibri"/>
              </a:rPr>
              <a:t> die </a:t>
            </a:r>
            <a:r>
              <a:rPr lang="nl-NL" sz="2400" b="0" strike="noStrike" spc="-1" dirty="0" err="1">
                <a:solidFill>
                  <a:srgbClr val="000000"/>
                </a:solidFill>
                <a:uFill>
                  <a:solidFill>
                    <a:srgbClr val="FFFFFF"/>
                  </a:solidFill>
                </a:uFill>
                <a:latin typeface="Calibri"/>
              </a:rPr>
              <a:t>grüne</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Flagge</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über</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dem</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Animationsfenster</a:t>
            </a:r>
            <a:r>
              <a:rPr lang="nl-NL" sz="2400" b="0" strike="noStrike" spc="-1" dirty="0">
                <a:solidFill>
                  <a:srgbClr val="000000"/>
                </a:solidFill>
                <a:uFill>
                  <a:solidFill>
                    <a:srgbClr val="FFFFFF"/>
                  </a:solidFill>
                </a:uFill>
                <a:latin typeface="Calibri"/>
              </a:rPr>
              <a:t>).</a:t>
            </a:r>
          </a:p>
          <a:p>
            <a:pPr marL="179280" indent="-178920">
              <a:lnSpc>
                <a:spcPct val="100000"/>
              </a:lnSpc>
              <a:spcBef>
                <a:spcPts val="479"/>
              </a:spcBef>
              <a:buClr>
                <a:srgbClr val="000000"/>
              </a:buClr>
              <a:buFont typeface="Arial"/>
              <a:buChar char="•"/>
            </a:pPr>
            <a:r>
              <a:rPr lang="nl-NL" sz="2400" b="0" strike="noStrike" spc="-1" dirty="0" err="1">
                <a:solidFill>
                  <a:srgbClr val="000000"/>
                </a:solidFill>
                <a:uFill>
                  <a:solidFill>
                    <a:srgbClr val="FFFFFF"/>
                  </a:solidFill>
                </a:uFill>
                <a:latin typeface="Calibri"/>
              </a:rPr>
              <a:t>Digitaleingang</a:t>
            </a:r>
            <a:r>
              <a:rPr lang="nl-NL" sz="2400" b="0" strike="noStrike" spc="-1" dirty="0">
                <a:solidFill>
                  <a:srgbClr val="000000"/>
                </a:solidFill>
                <a:uFill>
                  <a:solidFill>
                    <a:srgbClr val="FFFFFF"/>
                  </a:solidFill>
                </a:uFill>
                <a:latin typeface="Calibri"/>
              </a:rPr>
              <a:t> (Taste):</a:t>
            </a:r>
          </a:p>
          <a:p>
            <a:pPr marL="864000" lvl="1" indent="-324000">
              <a:spcBef>
                <a:spcPts val="600"/>
              </a:spcBef>
              <a:buClr>
                <a:srgbClr val="000000"/>
              </a:buClr>
              <a:buSzPct val="75000"/>
              <a:buFont typeface="Symbol" charset="2"/>
              <a:buChar char=""/>
            </a:pPr>
            <a:r>
              <a:rPr lang="nl-NL" sz="2400" b="0" strike="noStrike" spc="-1" dirty="0">
                <a:solidFill>
                  <a:srgbClr val="000000"/>
                </a:solidFill>
                <a:uFill>
                  <a:solidFill>
                    <a:srgbClr val="FFFFFF"/>
                  </a:solidFill>
                </a:uFill>
                <a:latin typeface="Calibri"/>
              </a:rPr>
              <a:t>0 = </a:t>
            </a:r>
            <a:r>
              <a:rPr lang="nl-NL" sz="2400" b="0" strike="noStrike" spc="-1" dirty="0" err="1">
                <a:solidFill>
                  <a:srgbClr val="000000"/>
                </a:solidFill>
                <a:uFill>
                  <a:solidFill>
                    <a:srgbClr val="FFFFFF"/>
                  </a:solidFill>
                </a:uFill>
                <a:latin typeface="Calibri"/>
              </a:rPr>
              <a:t>gedrückt</a:t>
            </a:r>
            <a:endParaRPr lang="nl-NL" sz="2400" b="0" strike="noStrike" spc="-1" dirty="0">
              <a:solidFill>
                <a:srgbClr val="000000"/>
              </a:solidFill>
              <a:uFill>
                <a:solidFill>
                  <a:srgbClr val="FFFFFF"/>
                </a:solidFill>
              </a:uFill>
              <a:latin typeface="Calibri"/>
            </a:endParaRPr>
          </a:p>
          <a:p>
            <a:pPr marL="864000" lvl="1" indent="-324000">
              <a:spcBef>
                <a:spcPts val="600"/>
              </a:spcBef>
              <a:buClr>
                <a:srgbClr val="000000"/>
              </a:buClr>
              <a:buSzPct val="75000"/>
              <a:buFont typeface="Symbol" charset="2"/>
              <a:buChar char=""/>
            </a:pPr>
            <a:r>
              <a:rPr lang="nl-NL" sz="2400" b="0" strike="noStrike" spc="-1" dirty="0">
                <a:solidFill>
                  <a:srgbClr val="000000"/>
                </a:solidFill>
                <a:uFill>
                  <a:solidFill>
                    <a:srgbClr val="FFFFFF"/>
                  </a:solidFill>
                </a:uFill>
                <a:latin typeface="Calibri"/>
              </a:rPr>
              <a:t>1 = nicht </a:t>
            </a:r>
            <a:r>
              <a:rPr lang="nl-NL" sz="2400" b="0" strike="noStrike" spc="-1" dirty="0" err="1">
                <a:solidFill>
                  <a:srgbClr val="000000"/>
                </a:solidFill>
                <a:uFill>
                  <a:solidFill>
                    <a:srgbClr val="FFFFFF"/>
                  </a:solidFill>
                </a:uFill>
                <a:latin typeface="Calibri"/>
              </a:rPr>
              <a:t>gedrückt</a:t>
            </a:r>
            <a:endParaRPr lang="nl-NL" sz="2400" b="0" strike="noStrike" spc="-1" dirty="0">
              <a:solidFill>
                <a:srgbClr val="000000"/>
              </a:solidFill>
              <a:uFill>
                <a:solidFill>
                  <a:srgbClr val="FFFFFF"/>
                </a:solidFill>
              </a:uFill>
              <a:latin typeface="Calibri"/>
            </a:endParaRPr>
          </a:p>
          <a:p>
            <a:pPr marL="179280" indent="-178920">
              <a:lnSpc>
                <a:spcPct val="100000"/>
              </a:lnSpc>
              <a:spcBef>
                <a:spcPts val="479"/>
              </a:spcBef>
              <a:buClr>
                <a:srgbClr val="000000"/>
              </a:buClr>
              <a:buFont typeface="Arial"/>
              <a:buChar char="•"/>
            </a:pPr>
            <a:r>
              <a:rPr lang="nl-NL" sz="2400" b="0" strike="noStrike" spc="-1" dirty="0" err="1">
                <a:solidFill>
                  <a:srgbClr val="000000"/>
                </a:solidFill>
                <a:uFill>
                  <a:solidFill>
                    <a:srgbClr val="FFFFFF"/>
                  </a:solidFill>
                </a:uFill>
                <a:latin typeface="Calibri"/>
              </a:rPr>
              <a:t>Digitalausgang</a:t>
            </a:r>
            <a:r>
              <a:rPr lang="nl-NL" sz="2400" b="0" strike="noStrike" spc="-1" dirty="0">
                <a:solidFill>
                  <a:srgbClr val="000000"/>
                </a:solidFill>
                <a:uFill>
                  <a:solidFill>
                    <a:srgbClr val="FFFFFF"/>
                  </a:solidFill>
                </a:uFill>
                <a:latin typeface="Calibri"/>
              </a:rPr>
              <a:t> (LED)</a:t>
            </a:r>
          </a:p>
          <a:p>
            <a:pPr marL="864000" lvl="1" indent="-324000">
              <a:spcBef>
                <a:spcPts val="600"/>
              </a:spcBef>
              <a:buClr>
                <a:srgbClr val="000000"/>
              </a:buClr>
              <a:buSzPct val="75000"/>
              <a:buFont typeface="Symbol" charset="2"/>
              <a:buChar char=""/>
            </a:pPr>
            <a:r>
              <a:rPr lang="nl-NL" sz="2400" b="0" strike="noStrike" spc="-1" dirty="0">
                <a:solidFill>
                  <a:srgbClr val="000000"/>
                </a:solidFill>
                <a:uFill>
                  <a:solidFill>
                    <a:srgbClr val="FFFFFF"/>
                  </a:solidFill>
                </a:uFill>
                <a:latin typeface="Calibri"/>
              </a:rPr>
              <a:t>0 = </a:t>
            </a:r>
            <a:r>
              <a:rPr lang="nl-NL" sz="2400" b="0" strike="noStrike" spc="-1" dirty="0" err="1">
                <a:solidFill>
                  <a:srgbClr val="000000"/>
                </a:solidFill>
                <a:uFill>
                  <a:solidFill>
                    <a:srgbClr val="FFFFFF"/>
                  </a:solidFill>
                </a:uFill>
                <a:latin typeface="Calibri"/>
              </a:rPr>
              <a:t>aus</a:t>
            </a:r>
            <a:endParaRPr lang="nl-NL" sz="2400" b="0" strike="noStrike" spc="-1" dirty="0">
              <a:solidFill>
                <a:srgbClr val="000000"/>
              </a:solidFill>
              <a:uFill>
                <a:solidFill>
                  <a:srgbClr val="FFFFFF"/>
                </a:solidFill>
              </a:uFill>
              <a:latin typeface="Calibri"/>
            </a:endParaRPr>
          </a:p>
          <a:p>
            <a:pPr marL="864000" lvl="1" indent="-324000">
              <a:spcBef>
                <a:spcPts val="600"/>
              </a:spcBef>
              <a:buClr>
                <a:srgbClr val="000000"/>
              </a:buClr>
              <a:buSzPct val="75000"/>
              <a:buFont typeface="Symbol" charset="2"/>
              <a:buChar char=""/>
            </a:pPr>
            <a:r>
              <a:rPr lang="nl-NL" sz="2400" b="0" strike="noStrike" spc="-1" dirty="0">
                <a:solidFill>
                  <a:srgbClr val="000000"/>
                </a:solidFill>
                <a:uFill>
                  <a:solidFill>
                    <a:srgbClr val="FFFFFF"/>
                  </a:solidFill>
                </a:uFill>
                <a:latin typeface="Calibri"/>
              </a:rPr>
              <a:t>1 = </a:t>
            </a:r>
            <a:r>
              <a:rPr lang="nl-NL" sz="2400" b="0" strike="noStrike" spc="-1" dirty="0" err="1">
                <a:solidFill>
                  <a:srgbClr val="000000"/>
                </a:solidFill>
                <a:uFill>
                  <a:solidFill>
                    <a:srgbClr val="FFFFFF"/>
                  </a:solidFill>
                </a:uFill>
                <a:latin typeface="Calibri"/>
              </a:rPr>
              <a:t>ein</a:t>
            </a:r>
            <a:endParaRPr lang="nl-NL" sz="2400" b="0" strike="noStrike" spc="-1" dirty="0">
              <a:solidFill>
                <a:srgbClr val="000000"/>
              </a:solidFill>
              <a:uFill>
                <a:solidFill>
                  <a:srgbClr val="FFFFFF"/>
                </a:solidFill>
              </a:uFill>
              <a:latin typeface="Calibri"/>
            </a:endParaRPr>
          </a:p>
          <a:p>
            <a:pPr marL="179280" indent="-178920">
              <a:lnSpc>
                <a:spcPct val="100000"/>
              </a:lnSpc>
              <a:spcBef>
                <a:spcPts val="479"/>
              </a:spcBef>
              <a:buClr>
                <a:srgbClr val="000000"/>
              </a:buClr>
              <a:buFont typeface="Arial"/>
              <a:buChar char="•"/>
            </a:pPr>
            <a:r>
              <a:rPr lang="nl-NL" sz="2400" b="0" strike="noStrike" spc="-1" dirty="0" err="1">
                <a:solidFill>
                  <a:srgbClr val="000000"/>
                </a:solidFill>
                <a:uFill>
                  <a:solidFill>
                    <a:srgbClr val="FFFFFF"/>
                  </a:solidFill>
                </a:uFill>
                <a:latin typeface="Calibri"/>
              </a:rPr>
              <a:t>Analysieren</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Sie</a:t>
            </a:r>
            <a:r>
              <a:rPr lang="nl-NL" sz="2400" b="0" strike="noStrike" spc="-1" dirty="0">
                <a:solidFill>
                  <a:srgbClr val="000000"/>
                </a:solidFill>
                <a:uFill>
                  <a:solidFill>
                    <a:srgbClr val="FFFFFF"/>
                  </a:solidFill>
                </a:uFill>
                <a:latin typeface="Calibri"/>
              </a:rPr>
              <a:t>, wie das </a:t>
            </a:r>
            <a:r>
              <a:rPr lang="nl-NL" sz="2400" b="0" strike="noStrike" spc="-1" dirty="0" err="1">
                <a:solidFill>
                  <a:srgbClr val="000000"/>
                </a:solidFill>
                <a:uFill>
                  <a:solidFill>
                    <a:srgbClr val="FFFFFF"/>
                  </a:solidFill>
                </a:uFill>
                <a:latin typeface="Calibri"/>
              </a:rPr>
              <a:t>Programm</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funktioniert</a:t>
            </a:r>
            <a:r>
              <a:rPr lang="nl-NL" sz="2400" b="0" strike="noStrike" spc="-1" dirty="0">
                <a:solidFill>
                  <a:srgbClr val="000000"/>
                </a:solidFill>
                <a:uFill>
                  <a:solidFill>
                    <a:srgbClr val="FFFFFF"/>
                  </a:solidFill>
                </a:uFill>
                <a:latin typeface="Calibri"/>
              </a:rPr>
              <a:t>.</a:t>
            </a:r>
          </a:p>
        </p:txBody>
      </p:sp>
      <p:sp>
        <p:nvSpPr>
          <p:cNvPr id="537" name="TextShape 3"/>
          <p:cNvSpPr txBox="1"/>
          <p:nvPr/>
        </p:nvSpPr>
        <p:spPr>
          <a:xfrm>
            <a:off x="8172360" y="4767120"/>
            <a:ext cx="514080" cy="273600"/>
          </a:xfrm>
          <a:prstGeom prst="rect">
            <a:avLst/>
          </a:prstGeom>
          <a:noFill/>
          <a:ln>
            <a:noFill/>
          </a:ln>
        </p:spPr>
        <p:txBody>
          <a:bodyPr anchor="ctr"/>
          <a:lstStyle/>
          <a:p>
            <a:pPr algn="r">
              <a:lnSpc>
                <a:spcPct val="100000"/>
              </a:lnSpc>
            </a:pPr>
            <a:fld id="{5C8732EA-0CDD-4EBE-AAA2-3927B6F0DCD6}" type="slidenum">
              <a:rPr lang="en-GB" sz="1200" b="0" strike="noStrike" spc="-1">
                <a:solidFill>
                  <a:srgbClr val="8B8B8B"/>
                </a:solidFill>
                <a:uFill>
                  <a:solidFill>
                    <a:srgbClr val="FFFFFF"/>
                  </a:solidFill>
                </a:uFill>
                <a:latin typeface="Calibri"/>
              </a:rPr>
              <a:pPr algn="r">
                <a:lnSpc>
                  <a:spcPct val="100000"/>
                </a:lnSpc>
              </a:pPr>
              <a:t>41</a:t>
            </a:fld>
            <a:endParaRPr lang="en-GB" sz="1200" b="0" strike="noStrike" spc="-1">
              <a:solidFill>
                <a:srgbClr val="000000"/>
              </a:solidFill>
              <a:uFill>
                <a:solidFill>
                  <a:srgbClr val="FFFFFF"/>
                </a:solidFill>
              </a:uFill>
              <a:latin typeface="Times New Roman"/>
            </a:endParaRPr>
          </a:p>
        </p:txBody>
      </p:sp>
      <p:pic>
        <p:nvPicPr>
          <p:cNvPr id="4098" name="Picture 2" descr="Y:\PiAndMore10.5\ScreenshotsDE\2018-02-22__23-09-1519337380.jpg"/>
          <p:cNvPicPr>
            <a:picLocks noChangeAspect="1" noChangeArrowheads="1"/>
          </p:cNvPicPr>
          <p:nvPr/>
        </p:nvPicPr>
        <p:blipFill>
          <a:blip r:embed="rId3" cstate="print"/>
          <a:srcRect/>
          <a:stretch>
            <a:fillRect/>
          </a:stretch>
        </p:blipFill>
        <p:spPr bwMode="auto">
          <a:xfrm>
            <a:off x="5724128" y="1347614"/>
            <a:ext cx="2875161" cy="1108991"/>
          </a:xfrm>
          <a:prstGeom prst="rect">
            <a:avLst/>
          </a:prstGeom>
          <a:noFill/>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9" name="TextShape 1"/>
          <p:cNvSpPr txBox="1"/>
          <p:nvPr/>
        </p:nvSpPr>
        <p:spPr>
          <a:xfrm>
            <a:off x="457200" y="205920"/>
            <a:ext cx="8229240" cy="856800"/>
          </a:xfrm>
          <a:prstGeom prst="rect">
            <a:avLst/>
          </a:prstGeom>
          <a:noFill/>
          <a:ln>
            <a:noFill/>
          </a:ln>
        </p:spPr>
        <p:txBody>
          <a:bodyPr anchor="ctr">
            <a:normAutofit fontScale="70000" lnSpcReduction="20000"/>
          </a:bodyPr>
          <a:lstStyle/>
          <a:p>
            <a:pPr>
              <a:lnSpc>
                <a:spcPct val="100000"/>
              </a:lnSpc>
            </a:pPr>
            <a:r>
              <a:rPr lang="nl-NL" sz="4400" b="0" strike="noStrike" spc="-1" dirty="0" err="1">
                <a:solidFill>
                  <a:srgbClr val="000000"/>
                </a:solidFill>
                <a:uFill>
                  <a:solidFill>
                    <a:srgbClr val="FFFFFF"/>
                  </a:solidFill>
                </a:uFill>
                <a:latin typeface="Calibri"/>
              </a:rPr>
              <a:t>Funktioniert</a:t>
            </a:r>
            <a:r>
              <a:rPr lang="nl-NL" sz="4400" b="0" strike="noStrike" spc="-1" dirty="0">
                <a:solidFill>
                  <a:srgbClr val="000000"/>
                </a:solidFill>
                <a:uFill>
                  <a:solidFill>
                    <a:srgbClr val="FFFFFF"/>
                  </a:solidFill>
                </a:uFill>
                <a:latin typeface="Calibri"/>
              </a:rPr>
              <a:t> es? </a:t>
            </a:r>
            <a:r>
              <a:rPr lang="nl-NL" sz="4400" b="0" strike="noStrike" spc="-1" dirty="0" smtClean="0">
                <a:solidFill>
                  <a:srgbClr val="000000"/>
                </a:solidFill>
                <a:uFill>
                  <a:solidFill>
                    <a:srgbClr val="FFFFFF"/>
                  </a:solidFill>
                </a:uFill>
                <a:latin typeface="Calibri"/>
              </a:rPr>
              <a:t/>
            </a:r>
            <a:br>
              <a:rPr lang="nl-NL" sz="4400" b="0" strike="noStrike" spc="-1" dirty="0" smtClean="0">
                <a:solidFill>
                  <a:srgbClr val="000000"/>
                </a:solidFill>
                <a:uFill>
                  <a:solidFill>
                    <a:srgbClr val="FFFFFF"/>
                  </a:solidFill>
                </a:uFill>
                <a:latin typeface="Calibri"/>
              </a:rPr>
            </a:br>
            <a:r>
              <a:rPr lang="nl-NL" sz="4400" b="0" strike="noStrike" spc="-1" dirty="0" smtClean="0">
                <a:solidFill>
                  <a:srgbClr val="000000"/>
                </a:solidFill>
                <a:uFill>
                  <a:solidFill>
                    <a:srgbClr val="FFFFFF"/>
                  </a:solidFill>
                </a:uFill>
                <a:latin typeface="Calibri"/>
              </a:rPr>
              <a:t>(</a:t>
            </a:r>
            <a:r>
              <a:rPr lang="nl-NL" sz="4400" b="0" strike="noStrike" spc="-1" dirty="0" err="1">
                <a:solidFill>
                  <a:srgbClr val="000000"/>
                </a:solidFill>
                <a:uFill>
                  <a:solidFill>
                    <a:srgbClr val="FFFFFF"/>
                  </a:solidFill>
                </a:uFill>
                <a:latin typeface="Calibri"/>
              </a:rPr>
              <a:t>siehe</a:t>
            </a:r>
            <a:r>
              <a:rPr lang="nl-NL" sz="4400" b="0" strike="noStrike" spc="-1" dirty="0">
                <a:solidFill>
                  <a:srgbClr val="000000"/>
                </a:solidFill>
                <a:uFill>
                  <a:solidFill>
                    <a:srgbClr val="FFFFFF"/>
                  </a:solidFill>
                </a:uFill>
                <a:latin typeface="Calibri"/>
              </a:rPr>
              <a:t> </a:t>
            </a:r>
            <a:r>
              <a:rPr lang="nl-NL" sz="4400" b="0" strike="noStrike" spc="-1" dirty="0" err="1">
                <a:solidFill>
                  <a:srgbClr val="000000"/>
                </a:solidFill>
                <a:uFill>
                  <a:solidFill>
                    <a:srgbClr val="FFFFFF"/>
                  </a:solidFill>
                </a:uFill>
                <a:latin typeface="Calibri"/>
              </a:rPr>
              <a:t>nächste</a:t>
            </a:r>
            <a:r>
              <a:rPr lang="nl-NL" sz="4400" b="0" strike="noStrike" spc="-1" dirty="0">
                <a:solidFill>
                  <a:srgbClr val="000000"/>
                </a:solidFill>
                <a:uFill>
                  <a:solidFill>
                    <a:srgbClr val="FFFFFF"/>
                  </a:solidFill>
                </a:uFill>
                <a:latin typeface="Calibri"/>
              </a:rPr>
              <a:t> Folie </a:t>
            </a:r>
            <a:r>
              <a:rPr lang="nl-NL" sz="4400" b="0" strike="noStrike" spc="-1" dirty="0" err="1">
                <a:solidFill>
                  <a:srgbClr val="000000"/>
                </a:solidFill>
                <a:uFill>
                  <a:solidFill>
                    <a:srgbClr val="FFFFFF"/>
                  </a:solidFill>
                </a:uFill>
                <a:latin typeface="Calibri"/>
              </a:rPr>
              <a:t>für</a:t>
            </a:r>
            <a:r>
              <a:rPr lang="nl-NL" sz="4400" b="0" strike="noStrike" spc="-1" dirty="0">
                <a:solidFill>
                  <a:srgbClr val="000000"/>
                </a:solidFill>
                <a:uFill>
                  <a:solidFill>
                    <a:srgbClr val="FFFFFF"/>
                  </a:solidFill>
                </a:uFill>
                <a:latin typeface="Calibri"/>
              </a:rPr>
              <a:t> </a:t>
            </a:r>
            <a:r>
              <a:rPr lang="nl-NL" sz="4400" b="0" strike="noStrike" spc="-1" dirty="0" err="1">
                <a:solidFill>
                  <a:srgbClr val="000000"/>
                </a:solidFill>
                <a:uFill>
                  <a:solidFill>
                    <a:srgbClr val="FFFFFF"/>
                  </a:solidFill>
                </a:uFill>
                <a:latin typeface="Calibri"/>
              </a:rPr>
              <a:t>Hilfe</a:t>
            </a:r>
            <a:r>
              <a:rPr lang="nl-NL" sz="4400" b="0" strike="noStrike" spc="-1" dirty="0">
                <a:solidFill>
                  <a:srgbClr val="000000"/>
                </a:solidFill>
                <a:uFill>
                  <a:solidFill>
                    <a:srgbClr val="FFFFFF"/>
                  </a:solidFill>
                </a:uFill>
                <a:latin typeface="Calibri"/>
              </a:rPr>
              <a:t>)</a:t>
            </a:r>
          </a:p>
        </p:txBody>
      </p:sp>
      <p:sp>
        <p:nvSpPr>
          <p:cNvPr id="540" name="TextShape 2"/>
          <p:cNvSpPr txBox="1"/>
          <p:nvPr/>
        </p:nvSpPr>
        <p:spPr>
          <a:xfrm>
            <a:off x="457200" y="1200240"/>
            <a:ext cx="8229240" cy="3394080"/>
          </a:xfrm>
          <a:prstGeom prst="rect">
            <a:avLst/>
          </a:prstGeom>
          <a:noFill/>
          <a:ln>
            <a:noFill/>
          </a:ln>
        </p:spPr>
        <p:txBody>
          <a:bodyPr>
            <a:normAutofit/>
          </a:bodyPr>
          <a:lstStyle/>
          <a:p>
            <a:pPr marL="179280" indent="-178920">
              <a:lnSpc>
                <a:spcPct val="100000"/>
              </a:lnSpc>
              <a:spcBef>
                <a:spcPts val="479"/>
              </a:spcBef>
              <a:buClr>
                <a:srgbClr val="000000"/>
              </a:buClr>
              <a:buFont typeface="Arial"/>
              <a:buChar char="•"/>
            </a:pPr>
            <a:r>
              <a:rPr lang="nl-NL" sz="2400" b="0" strike="noStrike" spc="-1" dirty="0" err="1" smtClean="0">
                <a:solidFill>
                  <a:srgbClr val="000000"/>
                </a:solidFill>
                <a:uFill>
                  <a:solidFill>
                    <a:srgbClr val="FFFFFF"/>
                  </a:solidFill>
                </a:uFill>
                <a:latin typeface="Calibri"/>
              </a:rPr>
              <a:t>Wenn</a:t>
            </a:r>
            <a:r>
              <a:rPr lang="nl-NL" sz="2400" b="0" strike="noStrike" spc="-1" dirty="0" smtClean="0">
                <a:solidFill>
                  <a:srgbClr val="000000"/>
                </a:solidFill>
                <a:uFill>
                  <a:solidFill>
                    <a:srgbClr val="FFFFFF"/>
                  </a:solidFill>
                </a:uFill>
                <a:latin typeface="Calibri"/>
              </a:rPr>
              <a:t> </a:t>
            </a:r>
            <a:r>
              <a:rPr lang="nl-NL" sz="2400" b="0" strike="noStrike" spc="-1" dirty="0">
                <a:solidFill>
                  <a:srgbClr val="000000"/>
                </a:solidFill>
                <a:uFill>
                  <a:solidFill>
                    <a:srgbClr val="FFFFFF"/>
                  </a:solidFill>
                </a:uFill>
                <a:latin typeface="Calibri"/>
              </a:rPr>
              <a:t>die LED </a:t>
            </a:r>
            <a:r>
              <a:rPr lang="nl-NL" sz="2400" b="0" strike="noStrike" spc="-1" dirty="0" err="1">
                <a:solidFill>
                  <a:srgbClr val="000000"/>
                </a:solidFill>
                <a:uFill>
                  <a:solidFill>
                    <a:srgbClr val="FFFFFF"/>
                  </a:solidFill>
                </a:uFill>
                <a:latin typeface="Calibri"/>
              </a:rPr>
              <a:t>am</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Arduino</a:t>
            </a:r>
            <a:r>
              <a:rPr lang="nl-NL" sz="2400" b="0" strike="noStrike" spc="-1" dirty="0">
                <a:solidFill>
                  <a:srgbClr val="000000"/>
                </a:solidFill>
                <a:uFill>
                  <a:solidFill>
                    <a:srgbClr val="FFFFFF"/>
                  </a:solidFill>
                </a:uFill>
                <a:latin typeface="Calibri"/>
              </a:rPr>
              <a:t> </a:t>
            </a:r>
            <a:r>
              <a:rPr lang="nl-NL" sz="2400" b="0" strike="noStrike" spc="-1" dirty="0" err="1" smtClean="0">
                <a:solidFill>
                  <a:srgbClr val="000000"/>
                </a:solidFill>
                <a:uFill>
                  <a:solidFill>
                    <a:srgbClr val="FFFFFF"/>
                  </a:solidFill>
                </a:uFill>
                <a:latin typeface="Calibri"/>
              </a:rPr>
              <a:t>langsam</a:t>
            </a:r>
            <a:r>
              <a:rPr lang="nl-NL" sz="2400" b="0" strike="noStrike" spc="-1" dirty="0" smtClean="0">
                <a:solidFill>
                  <a:srgbClr val="000000"/>
                </a:solidFill>
                <a:uFill>
                  <a:solidFill>
                    <a:srgbClr val="FFFFFF"/>
                  </a:solidFill>
                </a:uFill>
                <a:latin typeface="Calibri"/>
              </a:rPr>
              <a:t> </a:t>
            </a:r>
            <a:r>
              <a:rPr lang="nl-NL" sz="2400" b="0" strike="noStrike" spc="-1" dirty="0">
                <a:solidFill>
                  <a:srgbClr val="000000"/>
                </a:solidFill>
                <a:uFill>
                  <a:solidFill>
                    <a:srgbClr val="FFFFFF"/>
                  </a:solidFill>
                </a:uFill>
                <a:latin typeface="Calibri"/>
              </a:rPr>
              <a:t>blinkt, </a:t>
            </a:r>
            <a:r>
              <a:rPr lang="nl-NL" sz="2400" b="1" spc="-1" dirty="0" err="1" smtClean="0">
                <a:solidFill>
                  <a:srgbClr val="000000"/>
                </a:solidFill>
                <a:uFill>
                  <a:solidFill>
                    <a:srgbClr val="FFFFFF"/>
                  </a:solidFill>
                </a:uFill>
                <a:latin typeface="Calibri"/>
              </a:rPr>
              <a:t>nur</a:t>
            </a:r>
            <a:r>
              <a:rPr lang="nl-NL" sz="2400" b="1" spc="-1" dirty="0" smtClean="0">
                <a:solidFill>
                  <a:srgbClr val="000000"/>
                </a:solidFill>
                <a:uFill>
                  <a:solidFill>
                    <a:srgbClr val="FFFFFF"/>
                  </a:solidFill>
                </a:uFill>
                <a:latin typeface="Calibri"/>
              </a:rPr>
              <a:t> </a:t>
            </a:r>
            <a:r>
              <a:rPr lang="nl-NL" sz="2400" b="1" spc="-1" dirty="0" err="1" smtClean="0">
                <a:solidFill>
                  <a:srgbClr val="000000"/>
                </a:solidFill>
                <a:uFill>
                  <a:solidFill>
                    <a:srgbClr val="FFFFFF"/>
                  </a:solidFill>
                </a:uFill>
                <a:latin typeface="Calibri"/>
              </a:rPr>
              <a:t>dann</a:t>
            </a:r>
            <a:r>
              <a:rPr lang="nl-NL" sz="2400" b="1" spc="-1" dirty="0" smtClean="0">
                <a:solidFill>
                  <a:srgbClr val="000000"/>
                </a:solidFill>
                <a:uFill>
                  <a:solidFill>
                    <a:srgbClr val="FFFFFF"/>
                  </a:solidFill>
                </a:uFill>
                <a:latin typeface="Calibri"/>
              </a:rPr>
              <a:t> </a:t>
            </a:r>
            <a:r>
              <a:rPr lang="nl-NL" sz="2400" spc="-1" dirty="0" err="1" smtClean="0">
                <a:solidFill>
                  <a:srgbClr val="000000"/>
                </a:solidFill>
                <a:uFill>
                  <a:solidFill>
                    <a:srgbClr val="FFFFFF"/>
                  </a:solidFill>
                </a:uFill>
                <a:latin typeface="Calibri"/>
              </a:rPr>
              <a:t>ist</a:t>
            </a:r>
            <a:r>
              <a:rPr lang="nl-NL" sz="2400" spc="-1" dirty="0" smtClean="0">
                <a:solidFill>
                  <a:srgbClr val="000000"/>
                </a:solidFill>
                <a:uFill>
                  <a:solidFill>
                    <a:srgbClr val="FFFFFF"/>
                  </a:solidFill>
                </a:uFill>
                <a:latin typeface="Calibri"/>
              </a:rPr>
              <a:t> </a:t>
            </a:r>
            <a:r>
              <a:rPr lang="nl-NL" sz="2400" b="0" strike="noStrike" spc="-1" dirty="0">
                <a:solidFill>
                  <a:srgbClr val="000000"/>
                </a:solidFill>
                <a:uFill>
                  <a:solidFill>
                    <a:srgbClr val="FFFFFF"/>
                  </a:solidFill>
                </a:uFill>
                <a:latin typeface="Calibri"/>
              </a:rPr>
              <a:t>die </a:t>
            </a:r>
            <a:r>
              <a:rPr lang="nl-NL" sz="2400" b="0" strike="noStrike" spc="-1" dirty="0" err="1">
                <a:solidFill>
                  <a:srgbClr val="000000"/>
                </a:solidFill>
                <a:uFill>
                  <a:solidFill>
                    <a:srgbClr val="FFFFFF"/>
                  </a:solidFill>
                </a:uFill>
                <a:latin typeface="Calibri"/>
              </a:rPr>
              <a:t>Konfiguration</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heruntergeladen</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und</a:t>
            </a:r>
            <a:r>
              <a:rPr lang="nl-NL" sz="2400" b="0" strike="noStrike" spc="-1" dirty="0">
                <a:solidFill>
                  <a:srgbClr val="000000"/>
                </a:solidFill>
                <a:uFill>
                  <a:solidFill>
                    <a:srgbClr val="FFFFFF"/>
                  </a:solidFill>
                </a:uFill>
                <a:latin typeface="Calibri"/>
              </a:rPr>
              <a:t> </a:t>
            </a:r>
            <a:r>
              <a:rPr lang="nl-NL" sz="2400" b="1" strike="noStrike" spc="-1" dirty="0" err="1" smtClean="0">
                <a:solidFill>
                  <a:srgbClr val="000000"/>
                </a:solidFill>
                <a:uFill>
                  <a:solidFill>
                    <a:srgbClr val="FFFFFF"/>
                  </a:solidFill>
                </a:uFill>
                <a:latin typeface="Calibri"/>
              </a:rPr>
              <a:t>nur</a:t>
            </a:r>
            <a:r>
              <a:rPr lang="nl-NL" sz="2400" b="1" strike="noStrike" spc="-1" dirty="0" smtClean="0">
                <a:solidFill>
                  <a:srgbClr val="000000"/>
                </a:solidFill>
                <a:uFill>
                  <a:solidFill>
                    <a:srgbClr val="FFFFFF"/>
                  </a:solidFill>
                </a:uFill>
                <a:latin typeface="Calibri"/>
              </a:rPr>
              <a:t> </a:t>
            </a:r>
            <a:r>
              <a:rPr lang="nl-NL" sz="2400" b="1" strike="noStrike" spc="-1" dirty="0" err="1" smtClean="0">
                <a:solidFill>
                  <a:srgbClr val="000000"/>
                </a:solidFill>
                <a:uFill>
                  <a:solidFill>
                    <a:srgbClr val="FFFFFF"/>
                  </a:solidFill>
                </a:uFill>
                <a:latin typeface="Calibri"/>
              </a:rPr>
              <a:t>dann</a:t>
            </a:r>
            <a:r>
              <a:rPr lang="nl-NL" sz="2400" b="1" spc="-1" dirty="0" smtClean="0">
                <a:solidFill>
                  <a:srgbClr val="000000"/>
                </a:solidFill>
                <a:uFill>
                  <a:solidFill>
                    <a:srgbClr val="FFFFFF"/>
                  </a:solidFill>
                </a:uFill>
                <a:latin typeface="Calibri"/>
              </a:rPr>
              <a:t> </a:t>
            </a:r>
            <a:r>
              <a:rPr lang="nl-NL" sz="2400" spc="-1" dirty="0" err="1" smtClean="0">
                <a:solidFill>
                  <a:srgbClr val="000000"/>
                </a:solidFill>
                <a:uFill>
                  <a:solidFill>
                    <a:srgbClr val="FFFFFF"/>
                  </a:solidFill>
                </a:uFill>
                <a:latin typeface="Calibri"/>
              </a:rPr>
              <a:t>funktioniert</a:t>
            </a:r>
            <a:r>
              <a:rPr lang="nl-NL" sz="2400" spc="-1" dirty="0" smtClean="0">
                <a:solidFill>
                  <a:srgbClr val="000000"/>
                </a:solidFill>
                <a:uFill>
                  <a:solidFill>
                    <a:srgbClr val="FFFFFF"/>
                  </a:solidFill>
                </a:uFill>
                <a:latin typeface="Calibri"/>
              </a:rPr>
              <a:t> </a:t>
            </a:r>
            <a:r>
              <a:rPr lang="nl-NL" sz="2400" spc="-1" dirty="0" err="1" smtClean="0">
                <a:solidFill>
                  <a:srgbClr val="000000"/>
                </a:solidFill>
                <a:uFill>
                  <a:solidFill>
                    <a:srgbClr val="FFFFFF"/>
                  </a:solidFill>
                </a:uFill>
                <a:latin typeface="Calibri"/>
              </a:rPr>
              <a:t>scratchClient</a:t>
            </a:r>
            <a:r>
              <a:rPr lang="nl-NL" sz="2400" b="0" strike="noStrike" spc="-1" dirty="0" smtClean="0">
                <a:solidFill>
                  <a:srgbClr val="000000"/>
                </a:solidFill>
                <a:uFill>
                  <a:solidFill>
                    <a:srgbClr val="FFFFFF"/>
                  </a:solidFill>
                </a:uFill>
                <a:latin typeface="Calibri"/>
              </a:rPr>
              <a:t>.</a:t>
            </a:r>
            <a:endParaRPr lang="nl-NL" sz="2400" b="0" strike="noStrike" spc="-1" dirty="0">
              <a:solidFill>
                <a:srgbClr val="000000"/>
              </a:solidFill>
              <a:uFill>
                <a:solidFill>
                  <a:srgbClr val="FFFFFF"/>
                </a:solidFill>
              </a:uFill>
              <a:latin typeface="Calibri"/>
            </a:endParaRPr>
          </a:p>
          <a:p>
            <a:pPr marL="864000" lvl="1" indent="-324000">
              <a:spcBef>
                <a:spcPts val="1134"/>
              </a:spcBef>
              <a:buClr>
                <a:srgbClr val="000000"/>
              </a:buClr>
              <a:buSzPct val="75000"/>
              <a:buFont typeface="Symbol" charset="2"/>
              <a:buChar char=""/>
            </a:pPr>
            <a:r>
              <a:rPr lang="nl-NL" sz="2400" b="0" strike="noStrike" spc="-1" dirty="0">
                <a:solidFill>
                  <a:srgbClr val="000000"/>
                </a:solidFill>
                <a:uFill>
                  <a:solidFill>
                    <a:srgbClr val="FFFFFF"/>
                  </a:solidFill>
                </a:uFill>
                <a:latin typeface="Calibri"/>
              </a:rPr>
              <a:t>Es </a:t>
            </a:r>
            <a:r>
              <a:rPr lang="nl-NL" sz="2400" b="0" strike="noStrike" spc="-1" dirty="0" err="1">
                <a:solidFill>
                  <a:srgbClr val="000000"/>
                </a:solidFill>
                <a:uFill>
                  <a:solidFill>
                    <a:srgbClr val="FFFFFF"/>
                  </a:solidFill>
                </a:uFill>
                <a:latin typeface="Calibri"/>
              </a:rPr>
              <a:t>kann</a:t>
            </a:r>
            <a:r>
              <a:rPr lang="nl-NL" sz="2400" b="0" strike="noStrike" spc="-1" dirty="0">
                <a:solidFill>
                  <a:srgbClr val="000000"/>
                </a:solidFill>
                <a:uFill>
                  <a:solidFill>
                    <a:srgbClr val="FFFFFF"/>
                  </a:solidFill>
                </a:uFill>
                <a:latin typeface="Calibri"/>
              </a:rPr>
              <a:t> 10 </a:t>
            </a:r>
            <a:r>
              <a:rPr lang="nl-NL" sz="2400" b="0" strike="noStrike" spc="-1" dirty="0" err="1">
                <a:solidFill>
                  <a:srgbClr val="000000"/>
                </a:solidFill>
                <a:uFill>
                  <a:solidFill>
                    <a:srgbClr val="FFFFFF"/>
                  </a:solidFill>
                </a:uFill>
                <a:latin typeface="Calibri"/>
              </a:rPr>
              <a:t>Sekunden</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dauern</a:t>
            </a:r>
            <a:r>
              <a:rPr lang="nl-NL" sz="2400" b="0" strike="noStrike" spc="-1" dirty="0">
                <a:solidFill>
                  <a:srgbClr val="000000"/>
                </a:solidFill>
                <a:uFill>
                  <a:solidFill>
                    <a:srgbClr val="FFFFFF"/>
                  </a:solidFill>
                </a:uFill>
                <a:latin typeface="Calibri"/>
              </a:rPr>
              <a:t>, bis </a:t>
            </a:r>
            <a:r>
              <a:rPr lang="nl-NL" sz="2400" b="0" strike="noStrike" spc="-1" dirty="0" err="1">
                <a:solidFill>
                  <a:srgbClr val="000000"/>
                </a:solidFill>
                <a:uFill>
                  <a:solidFill>
                    <a:srgbClr val="FFFFFF"/>
                  </a:solidFill>
                </a:uFill>
                <a:latin typeface="Calibri"/>
              </a:rPr>
              <a:t>sowohl</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scratchClient</a:t>
            </a:r>
            <a:r>
              <a:rPr lang="nl-NL" sz="2400" b="0" strike="noStrike" spc="-1" dirty="0">
                <a:solidFill>
                  <a:srgbClr val="000000"/>
                </a:solidFill>
                <a:uFill>
                  <a:solidFill>
                    <a:srgbClr val="FFFFFF"/>
                  </a:solidFill>
                </a:uFill>
                <a:latin typeface="Calibri"/>
              </a:rPr>
              <a:t> als </a:t>
            </a:r>
            <a:r>
              <a:rPr lang="nl-NL" sz="2400" b="0" strike="noStrike" spc="-1" dirty="0" err="1">
                <a:solidFill>
                  <a:srgbClr val="000000"/>
                </a:solidFill>
                <a:uFill>
                  <a:solidFill>
                    <a:srgbClr val="FFFFFF"/>
                  </a:solidFill>
                </a:uFill>
                <a:latin typeface="Calibri"/>
              </a:rPr>
              <a:t>auch</a:t>
            </a:r>
            <a:r>
              <a:rPr lang="nl-NL" sz="2400" b="0" strike="noStrike" spc="-1" dirty="0">
                <a:solidFill>
                  <a:srgbClr val="000000"/>
                </a:solidFill>
                <a:uFill>
                  <a:solidFill>
                    <a:srgbClr val="FFFFFF"/>
                  </a:solidFill>
                </a:uFill>
                <a:latin typeface="Calibri"/>
              </a:rPr>
              <a:t> die </a:t>
            </a:r>
            <a:r>
              <a:rPr lang="nl-NL" sz="2400" b="0" strike="noStrike" spc="-1" dirty="0" err="1">
                <a:solidFill>
                  <a:srgbClr val="000000"/>
                </a:solidFill>
                <a:uFill>
                  <a:solidFill>
                    <a:srgbClr val="FFFFFF"/>
                  </a:solidFill>
                </a:uFill>
                <a:latin typeface="Calibri"/>
              </a:rPr>
              <a:t>ScratchClient-Erweiterungen</a:t>
            </a:r>
            <a:r>
              <a:rPr lang="nl-NL" sz="2400" b="0" strike="noStrike" spc="-1" dirty="0">
                <a:solidFill>
                  <a:srgbClr val="000000"/>
                </a:solidFill>
                <a:uFill>
                  <a:solidFill>
                    <a:srgbClr val="FFFFFF"/>
                  </a:solidFill>
                </a:uFill>
                <a:latin typeface="Calibri"/>
              </a:rPr>
              <a:t> in Scratch 2 geladen </a:t>
            </a:r>
            <a:r>
              <a:rPr lang="nl-NL" sz="2400" b="0" strike="noStrike" spc="-1" dirty="0" err="1">
                <a:solidFill>
                  <a:srgbClr val="000000"/>
                </a:solidFill>
                <a:uFill>
                  <a:solidFill>
                    <a:srgbClr val="FFFFFF"/>
                  </a:solidFill>
                </a:uFill>
                <a:latin typeface="Calibri"/>
              </a:rPr>
              <a:t>sind</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bevor</a:t>
            </a:r>
            <a:r>
              <a:rPr lang="nl-NL" sz="2400" b="0" strike="noStrike" spc="-1" dirty="0">
                <a:solidFill>
                  <a:srgbClr val="000000"/>
                </a:solidFill>
                <a:uFill>
                  <a:solidFill>
                    <a:srgbClr val="FFFFFF"/>
                  </a:solidFill>
                </a:uFill>
                <a:latin typeface="Calibri"/>
              </a:rPr>
              <a:t> dies </a:t>
            </a:r>
            <a:r>
              <a:rPr lang="nl-NL" sz="2400" b="0" strike="noStrike" spc="-1" dirty="0" err="1">
                <a:solidFill>
                  <a:srgbClr val="000000"/>
                </a:solidFill>
                <a:uFill>
                  <a:solidFill>
                    <a:srgbClr val="FFFFFF"/>
                  </a:solidFill>
                </a:uFill>
                <a:latin typeface="Calibri"/>
              </a:rPr>
              <a:t>geschieht</a:t>
            </a:r>
            <a:r>
              <a:rPr lang="nl-NL" sz="2400" b="0" strike="noStrike" spc="-1" dirty="0">
                <a:solidFill>
                  <a:srgbClr val="000000"/>
                </a:solidFill>
                <a:uFill>
                  <a:solidFill>
                    <a:srgbClr val="FFFFFF"/>
                  </a:solidFill>
                </a:uFill>
                <a:latin typeface="Calibri"/>
              </a:rPr>
              <a:t>.</a:t>
            </a:r>
          </a:p>
        </p:txBody>
      </p:sp>
      <p:sp>
        <p:nvSpPr>
          <p:cNvPr id="541" name="TextShape 3"/>
          <p:cNvSpPr txBox="1"/>
          <p:nvPr/>
        </p:nvSpPr>
        <p:spPr>
          <a:xfrm>
            <a:off x="8172360" y="4767120"/>
            <a:ext cx="514080" cy="273600"/>
          </a:xfrm>
          <a:prstGeom prst="rect">
            <a:avLst/>
          </a:prstGeom>
          <a:noFill/>
          <a:ln>
            <a:noFill/>
          </a:ln>
        </p:spPr>
        <p:txBody>
          <a:bodyPr anchor="ctr"/>
          <a:lstStyle/>
          <a:p>
            <a:pPr algn="r">
              <a:lnSpc>
                <a:spcPct val="100000"/>
              </a:lnSpc>
            </a:pPr>
            <a:fld id="{739110C7-BD45-474C-BFBF-F502D784ADF3}" type="slidenum">
              <a:rPr lang="en-GB" sz="1200" b="0" strike="noStrike" spc="-1">
                <a:solidFill>
                  <a:srgbClr val="8B8B8B"/>
                </a:solidFill>
                <a:uFill>
                  <a:solidFill>
                    <a:srgbClr val="FFFFFF"/>
                  </a:solidFill>
                </a:uFill>
                <a:latin typeface="Calibri"/>
              </a:rPr>
              <a:pPr algn="r">
                <a:lnSpc>
                  <a:spcPct val="100000"/>
                </a:lnSpc>
              </a:pPr>
              <a:t>42</a:t>
            </a:fld>
            <a:endParaRPr lang="en-GB" sz="1200" b="0" strike="noStrike" spc="-1">
              <a:solidFill>
                <a:srgbClr val="000000"/>
              </a:solidFill>
              <a:uFill>
                <a:solidFill>
                  <a:srgbClr val="FFFFFF"/>
                </a:solidFill>
              </a:uFill>
              <a:latin typeface="Times New Roman"/>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 name="TextShape 1"/>
          <p:cNvSpPr txBox="1"/>
          <p:nvPr/>
        </p:nvSpPr>
        <p:spPr>
          <a:xfrm>
            <a:off x="457200" y="205920"/>
            <a:ext cx="8229240" cy="1069200"/>
          </a:xfrm>
          <a:prstGeom prst="rect">
            <a:avLst/>
          </a:prstGeom>
          <a:noFill/>
          <a:ln>
            <a:noFill/>
          </a:ln>
        </p:spPr>
        <p:txBody>
          <a:bodyPr anchor="ctr">
            <a:normAutofit fontScale="85000" lnSpcReduction="20000"/>
          </a:bodyPr>
          <a:lstStyle/>
          <a:p>
            <a:pPr>
              <a:lnSpc>
                <a:spcPct val="100000"/>
              </a:lnSpc>
            </a:pPr>
            <a:r>
              <a:rPr lang="nl-NL" sz="4400" b="0" strike="noStrike" spc="-1">
                <a:solidFill>
                  <a:srgbClr val="000000"/>
                </a:solidFill>
                <a:uFill>
                  <a:solidFill>
                    <a:srgbClr val="FFFFFF"/>
                  </a:solidFill>
                </a:uFill>
                <a:latin typeface="Calibri"/>
              </a:rPr>
              <a:t>Sie können die Werte überwachen, die ausgetauscht werden</a:t>
            </a:r>
          </a:p>
        </p:txBody>
      </p:sp>
      <p:sp>
        <p:nvSpPr>
          <p:cNvPr id="543" name="TextShape 2"/>
          <p:cNvSpPr txBox="1"/>
          <p:nvPr/>
        </p:nvSpPr>
        <p:spPr>
          <a:xfrm>
            <a:off x="8172360" y="4767120"/>
            <a:ext cx="514080" cy="273600"/>
          </a:xfrm>
          <a:prstGeom prst="rect">
            <a:avLst/>
          </a:prstGeom>
          <a:noFill/>
          <a:ln>
            <a:noFill/>
          </a:ln>
        </p:spPr>
        <p:txBody>
          <a:bodyPr anchor="ctr"/>
          <a:lstStyle/>
          <a:p>
            <a:pPr algn="r">
              <a:lnSpc>
                <a:spcPct val="100000"/>
              </a:lnSpc>
            </a:pPr>
            <a:fld id="{AFB52F9F-A357-42F1-9F84-5E33031E8AAA}" type="slidenum">
              <a:rPr lang="en-GB" sz="1200" b="0" strike="noStrike" spc="-1">
                <a:solidFill>
                  <a:srgbClr val="8B8B8B"/>
                </a:solidFill>
                <a:uFill>
                  <a:solidFill>
                    <a:srgbClr val="FFFFFF"/>
                  </a:solidFill>
                </a:uFill>
                <a:latin typeface="Calibri"/>
              </a:rPr>
              <a:pPr algn="r">
                <a:lnSpc>
                  <a:spcPct val="100000"/>
                </a:lnSpc>
              </a:pPr>
              <a:t>43</a:t>
            </a:fld>
            <a:endParaRPr lang="en-GB" sz="1200" b="0" strike="noStrike" spc="-1">
              <a:solidFill>
                <a:srgbClr val="000000"/>
              </a:solidFill>
              <a:uFill>
                <a:solidFill>
                  <a:srgbClr val="FFFFFF"/>
                </a:solidFill>
              </a:uFill>
              <a:latin typeface="Times New Roman"/>
            </a:endParaRPr>
          </a:p>
        </p:txBody>
      </p:sp>
      <p:pic>
        <p:nvPicPr>
          <p:cNvPr id="544" name="Picture 2"/>
          <p:cNvPicPr/>
          <p:nvPr/>
        </p:nvPicPr>
        <p:blipFill>
          <a:blip r:embed="rId2" cstate="print"/>
          <a:stretch/>
        </p:blipFill>
        <p:spPr>
          <a:xfrm>
            <a:off x="94680" y="1419480"/>
            <a:ext cx="4885560" cy="3315960"/>
          </a:xfrm>
          <a:prstGeom prst="rect">
            <a:avLst/>
          </a:prstGeom>
          <a:ln w="3240">
            <a:solidFill>
              <a:srgbClr val="4F81BD"/>
            </a:solidFill>
            <a:round/>
          </a:ln>
        </p:spPr>
      </p:pic>
      <p:sp>
        <p:nvSpPr>
          <p:cNvPr id="545" name="TextShape 3"/>
          <p:cNvSpPr txBox="1"/>
          <p:nvPr/>
        </p:nvSpPr>
        <p:spPr>
          <a:xfrm>
            <a:off x="5148000" y="1337400"/>
            <a:ext cx="3826440" cy="3394080"/>
          </a:xfrm>
          <a:prstGeom prst="rect">
            <a:avLst/>
          </a:prstGeom>
          <a:noFill/>
          <a:ln>
            <a:noFill/>
          </a:ln>
        </p:spPr>
        <p:txBody>
          <a:bodyPr>
            <a:normAutofit fontScale="85000" lnSpcReduction="20000"/>
          </a:bodyPr>
          <a:lstStyle/>
          <a:p>
            <a:pPr marL="179280" indent="-178920">
              <a:lnSpc>
                <a:spcPct val="100000"/>
              </a:lnSpc>
              <a:spcBef>
                <a:spcPts val="281"/>
              </a:spcBef>
              <a:buClr>
                <a:srgbClr val="000000"/>
              </a:buClr>
              <a:buFont typeface="Arial"/>
              <a:buChar char="•"/>
            </a:pPr>
            <a:r>
              <a:rPr lang="nl-NL" sz="1400" b="0" strike="noStrike" spc="-1" dirty="0" err="1">
                <a:solidFill>
                  <a:srgbClr val="000000"/>
                </a:solidFill>
                <a:uFill>
                  <a:solidFill>
                    <a:srgbClr val="FFFFFF"/>
                  </a:solidFill>
                </a:uFill>
                <a:latin typeface="Calibri"/>
              </a:rPr>
              <a:t>Zusammen</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mit</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dem</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scratchClient</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wird</a:t>
            </a:r>
            <a:r>
              <a:rPr lang="nl-NL" sz="1400" b="0" strike="noStrike" spc="-1" dirty="0">
                <a:solidFill>
                  <a:srgbClr val="000000"/>
                </a:solidFill>
                <a:uFill>
                  <a:solidFill>
                    <a:srgbClr val="FFFFFF"/>
                  </a:solidFill>
                </a:uFill>
                <a:latin typeface="Calibri"/>
              </a:rPr>
              <a:t> der Browser </a:t>
            </a:r>
            <a:r>
              <a:rPr lang="nl-NL" sz="1400" b="0" strike="noStrike" spc="-1" dirty="0" err="1">
                <a:solidFill>
                  <a:srgbClr val="000000"/>
                </a:solidFill>
                <a:uFill>
                  <a:solidFill>
                    <a:srgbClr val="FFFFFF"/>
                  </a:solidFill>
                </a:uFill>
                <a:latin typeface="Calibri"/>
              </a:rPr>
              <a:t>mit</a:t>
            </a:r>
            <a:r>
              <a:rPr lang="nl-NL" sz="1400" b="0" strike="noStrike" spc="-1" dirty="0">
                <a:solidFill>
                  <a:srgbClr val="000000"/>
                </a:solidFill>
                <a:uFill>
                  <a:solidFill>
                    <a:srgbClr val="FFFFFF"/>
                  </a:solidFill>
                </a:uFill>
                <a:latin typeface="Calibri"/>
              </a:rPr>
              <a:t> der URL </a:t>
            </a:r>
            <a:r>
              <a:rPr lang="nl-NL" sz="1400" b="0" strike="noStrike" spc="-1" dirty="0" err="1">
                <a:solidFill>
                  <a:srgbClr val="000000"/>
                </a:solidFill>
                <a:uFill>
                  <a:solidFill>
                    <a:srgbClr val="FFFFFF"/>
                  </a:solidFill>
                </a:uFill>
                <a:latin typeface="Calibri"/>
              </a:rPr>
              <a:t>localhost</a:t>
            </a:r>
            <a:r>
              <a:rPr lang="nl-NL" sz="1400" b="0" strike="noStrike" spc="-1" dirty="0">
                <a:solidFill>
                  <a:srgbClr val="000000"/>
                </a:solidFill>
                <a:uFill>
                  <a:solidFill>
                    <a:srgbClr val="FFFFFF"/>
                  </a:solidFill>
                </a:uFill>
                <a:latin typeface="Calibri"/>
              </a:rPr>
              <a:t>: 8080 / adapter </a:t>
            </a:r>
            <a:r>
              <a:rPr lang="nl-NL" sz="1400" b="0" strike="noStrike" spc="-1" dirty="0" err="1">
                <a:solidFill>
                  <a:srgbClr val="000000"/>
                </a:solidFill>
                <a:uFill>
                  <a:solidFill>
                    <a:srgbClr val="FFFFFF"/>
                  </a:solidFill>
                </a:uFill>
                <a:latin typeface="Calibri"/>
              </a:rPr>
              <a:t>geöffnet</a:t>
            </a:r>
            <a:endParaRPr lang="nl-NL" sz="1400" b="0" strike="noStrike" spc="-1" dirty="0">
              <a:solidFill>
                <a:srgbClr val="000000"/>
              </a:solidFill>
              <a:uFill>
                <a:solidFill>
                  <a:srgbClr val="FFFFFF"/>
                </a:solidFill>
              </a:uFill>
              <a:latin typeface="Calibri"/>
            </a:endParaRPr>
          </a:p>
          <a:p>
            <a:pPr marL="179280" indent="-178920">
              <a:lnSpc>
                <a:spcPct val="100000"/>
              </a:lnSpc>
              <a:spcBef>
                <a:spcPts val="281"/>
              </a:spcBef>
              <a:buClr>
                <a:srgbClr val="000000"/>
              </a:buClr>
              <a:buFont typeface="Arial"/>
              <a:buChar char="•"/>
            </a:pPr>
            <a:r>
              <a:rPr lang="nl-NL" sz="1400" b="0" strike="noStrike" spc="-1" dirty="0" err="1">
                <a:solidFill>
                  <a:srgbClr val="000000"/>
                </a:solidFill>
                <a:uFill>
                  <a:solidFill>
                    <a:srgbClr val="FFFFFF"/>
                  </a:solidFill>
                </a:uFill>
                <a:latin typeface="Calibri"/>
              </a:rPr>
              <a:t>Beachten</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Sie</a:t>
            </a:r>
            <a:r>
              <a:rPr lang="nl-NL" sz="1400" b="0" strike="noStrike" spc="-1" dirty="0">
                <a:solidFill>
                  <a:srgbClr val="000000"/>
                </a:solidFill>
                <a:uFill>
                  <a:solidFill>
                    <a:srgbClr val="FFFFFF"/>
                  </a:solidFill>
                </a:uFill>
                <a:latin typeface="Calibri"/>
              </a:rPr>
              <a:t> die </a:t>
            </a:r>
            <a:r>
              <a:rPr lang="nl-NL" sz="1400" b="0" strike="noStrike" spc="-1" dirty="0" err="1">
                <a:solidFill>
                  <a:srgbClr val="000000"/>
                </a:solidFill>
                <a:uFill>
                  <a:solidFill>
                    <a:srgbClr val="FFFFFF"/>
                  </a:solidFill>
                </a:uFill>
                <a:latin typeface="Calibri"/>
              </a:rPr>
              <a:t>Eingabe</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und</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Ausgabeanweisungen</a:t>
            </a:r>
            <a:r>
              <a:rPr lang="nl-NL" sz="1400" b="0" strike="noStrike" spc="-1" dirty="0">
                <a:solidFill>
                  <a:srgbClr val="000000"/>
                </a:solidFill>
                <a:uFill>
                  <a:solidFill>
                    <a:srgbClr val="FFFFFF"/>
                  </a:solidFill>
                </a:uFill>
                <a:latin typeface="Calibri"/>
              </a:rPr>
              <a:t>:</a:t>
            </a:r>
          </a:p>
          <a:p>
            <a:pPr marL="266700" lvl="1" indent="-88900">
              <a:lnSpc>
                <a:spcPct val="120000"/>
              </a:lnSpc>
              <a:spcBef>
                <a:spcPts val="300"/>
              </a:spcBef>
              <a:buClr>
                <a:srgbClr val="000000"/>
              </a:buClr>
              <a:buSzPct val="75000"/>
              <a:buFont typeface="Symbol" charset="2"/>
              <a:buChar char=""/>
            </a:pPr>
            <a:r>
              <a:rPr lang="nl-NL" sz="1400" b="0" strike="noStrike" spc="-1" dirty="0">
                <a:solidFill>
                  <a:srgbClr val="000000"/>
                </a:solidFill>
                <a:uFill>
                  <a:solidFill>
                    <a:srgbClr val="FFFFFF"/>
                  </a:solidFill>
                </a:uFill>
                <a:latin typeface="Calibri"/>
              </a:rPr>
              <a:t>Die </a:t>
            </a:r>
            <a:r>
              <a:rPr lang="nl-NL" sz="1400" b="0" strike="noStrike" spc="-1" dirty="0" err="1">
                <a:solidFill>
                  <a:srgbClr val="000000"/>
                </a:solidFill>
                <a:uFill>
                  <a:solidFill>
                    <a:srgbClr val="FFFFFF"/>
                  </a:solidFill>
                </a:uFill>
                <a:latin typeface="Calibri"/>
              </a:rPr>
              <a:t>Ausgabe</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eines</a:t>
            </a:r>
            <a:r>
              <a:rPr lang="nl-NL" sz="1400" b="0" strike="noStrike" spc="-1" dirty="0">
                <a:solidFill>
                  <a:srgbClr val="000000"/>
                </a:solidFill>
                <a:uFill>
                  <a:solidFill>
                    <a:srgbClr val="FFFFFF"/>
                  </a:solidFill>
                </a:uFill>
                <a:latin typeface="Calibri"/>
              </a:rPr>
              <a:t> Adapters </a:t>
            </a:r>
            <a:r>
              <a:rPr lang="nl-NL" sz="1400" b="0" strike="noStrike" spc="-1" dirty="0" err="1">
                <a:solidFill>
                  <a:srgbClr val="000000"/>
                </a:solidFill>
                <a:uFill>
                  <a:solidFill>
                    <a:srgbClr val="FFFFFF"/>
                  </a:solidFill>
                </a:uFill>
                <a:latin typeface="Calibri"/>
              </a:rPr>
              <a:t>ist</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eine</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Eingabe</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für</a:t>
            </a:r>
            <a:r>
              <a:rPr lang="nl-NL" sz="1400" b="0" strike="noStrike" spc="-1" dirty="0">
                <a:solidFill>
                  <a:srgbClr val="000000"/>
                </a:solidFill>
                <a:uFill>
                  <a:solidFill>
                    <a:srgbClr val="FFFFFF"/>
                  </a:solidFill>
                </a:uFill>
                <a:latin typeface="Calibri"/>
              </a:rPr>
              <a:t> Scratch</a:t>
            </a:r>
          </a:p>
          <a:p>
            <a:pPr marL="266700" lvl="1" indent="-88900">
              <a:lnSpc>
                <a:spcPct val="120000"/>
              </a:lnSpc>
              <a:spcBef>
                <a:spcPts val="300"/>
              </a:spcBef>
              <a:buClr>
                <a:srgbClr val="000000"/>
              </a:buClr>
              <a:buSzPct val="75000"/>
              <a:buFont typeface="Symbol" charset="2"/>
              <a:buChar char=""/>
            </a:pPr>
            <a:r>
              <a:rPr lang="nl-NL" sz="1400" b="0" strike="noStrike" spc="-1" dirty="0">
                <a:solidFill>
                  <a:srgbClr val="000000"/>
                </a:solidFill>
                <a:uFill>
                  <a:solidFill>
                    <a:srgbClr val="FFFFFF"/>
                  </a:solidFill>
                </a:uFill>
                <a:latin typeface="Calibri"/>
              </a:rPr>
              <a:t>Die </a:t>
            </a:r>
            <a:r>
              <a:rPr lang="nl-NL" sz="1400" b="0" strike="noStrike" spc="-1" dirty="0" err="1">
                <a:solidFill>
                  <a:srgbClr val="000000"/>
                </a:solidFill>
                <a:uFill>
                  <a:solidFill>
                    <a:srgbClr val="FFFFFF"/>
                  </a:solidFill>
                </a:uFill>
                <a:latin typeface="Calibri"/>
              </a:rPr>
              <a:t>Ausgabe</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von</a:t>
            </a:r>
            <a:r>
              <a:rPr lang="nl-NL" sz="1400" b="0" strike="noStrike" spc="-1" dirty="0">
                <a:solidFill>
                  <a:srgbClr val="000000"/>
                </a:solidFill>
                <a:uFill>
                  <a:solidFill>
                    <a:srgbClr val="FFFFFF"/>
                  </a:solidFill>
                </a:uFill>
                <a:latin typeface="Calibri"/>
              </a:rPr>
              <a:t> Scratch </a:t>
            </a:r>
            <a:r>
              <a:rPr lang="nl-NL" sz="1400" b="0" strike="noStrike" spc="-1" dirty="0" err="1">
                <a:solidFill>
                  <a:srgbClr val="000000"/>
                </a:solidFill>
                <a:uFill>
                  <a:solidFill>
                    <a:srgbClr val="FFFFFF"/>
                  </a:solidFill>
                </a:uFill>
                <a:latin typeface="Calibri"/>
              </a:rPr>
              <a:t>ist</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eine</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Eingabe</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für</a:t>
            </a:r>
            <a:r>
              <a:rPr lang="nl-NL" sz="1400" b="0" strike="noStrike" spc="-1" dirty="0">
                <a:solidFill>
                  <a:srgbClr val="000000"/>
                </a:solidFill>
                <a:uFill>
                  <a:solidFill>
                    <a:srgbClr val="FFFFFF"/>
                  </a:solidFill>
                </a:uFill>
                <a:latin typeface="Calibri"/>
              </a:rPr>
              <a:t> die Adapter.</a:t>
            </a:r>
          </a:p>
          <a:p>
            <a:pPr marL="266700" lvl="1" indent="-88900">
              <a:lnSpc>
                <a:spcPct val="120000"/>
              </a:lnSpc>
              <a:spcBef>
                <a:spcPts val="300"/>
              </a:spcBef>
              <a:buClr>
                <a:srgbClr val="000000"/>
              </a:buClr>
              <a:buSzPct val="75000"/>
              <a:buFont typeface="Symbol" charset="2"/>
              <a:buChar char=""/>
            </a:pPr>
            <a:r>
              <a:rPr lang="nl-NL" sz="1400" b="0" strike="noStrike" spc="-1" dirty="0" err="1">
                <a:solidFill>
                  <a:srgbClr val="000000"/>
                </a:solidFill>
                <a:uFill>
                  <a:solidFill>
                    <a:srgbClr val="FFFFFF"/>
                  </a:solidFill>
                </a:uFill>
                <a:latin typeface="Calibri"/>
              </a:rPr>
              <a:t>Daher</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scheinen</a:t>
            </a:r>
            <a:r>
              <a:rPr lang="nl-NL" sz="1400" b="0" strike="noStrike" spc="-1" dirty="0">
                <a:solidFill>
                  <a:srgbClr val="000000"/>
                </a:solidFill>
                <a:uFill>
                  <a:solidFill>
                    <a:srgbClr val="FFFFFF"/>
                  </a:solidFill>
                </a:uFill>
                <a:latin typeface="Calibri"/>
              </a:rPr>
              <a:t> die </a:t>
            </a:r>
            <a:r>
              <a:rPr lang="nl-NL" sz="1400" b="0" strike="noStrike" spc="-1" dirty="0" err="1">
                <a:solidFill>
                  <a:srgbClr val="000000"/>
                </a:solidFill>
                <a:uFill>
                  <a:solidFill>
                    <a:srgbClr val="FFFFFF"/>
                  </a:solidFill>
                </a:uFill>
                <a:latin typeface="Calibri"/>
              </a:rPr>
              <a:t>Eingabe</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und</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Ausgabe</a:t>
            </a:r>
            <a:r>
              <a:rPr lang="nl-NL" sz="1400" b="0" strike="noStrike" spc="-1" dirty="0">
                <a:solidFill>
                  <a:srgbClr val="000000"/>
                </a:solidFill>
                <a:uFill>
                  <a:solidFill>
                    <a:srgbClr val="FFFFFF"/>
                  </a:solidFill>
                </a:uFill>
                <a:latin typeface="Calibri"/>
              </a:rPr>
              <a:t> der Namen </a:t>
            </a:r>
            <a:r>
              <a:rPr lang="nl-NL" sz="1400" b="0" strike="noStrike" spc="-1" dirty="0" err="1">
                <a:solidFill>
                  <a:srgbClr val="000000"/>
                </a:solidFill>
                <a:uFill>
                  <a:solidFill>
                    <a:srgbClr val="FFFFFF"/>
                  </a:solidFill>
                </a:uFill>
                <a:latin typeface="Calibri"/>
              </a:rPr>
              <a:t>umgekehrt</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zu</a:t>
            </a:r>
            <a:r>
              <a:rPr lang="nl-NL" sz="1400" b="0" strike="noStrike" spc="-1" dirty="0">
                <a:solidFill>
                  <a:srgbClr val="000000"/>
                </a:solidFill>
                <a:uFill>
                  <a:solidFill>
                    <a:srgbClr val="FFFFFF"/>
                  </a:solidFill>
                </a:uFill>
                <a:latin typeface="Calibri"/>
              </a:rPr>
              <a:t> sein, was in der </a:t>
            </a:r>
            <a:r>
              <a:rPr lang="nl-NL" sz="1400" b="0" strike="noStrike" spc="-1" dirty="0" err="1">
                <a:solidFill>
                  <a:srgbClr val="000000"/>
                </a:solidFill>
                <a:uFill>
                  <a:solidFill>
                    <a:srgbClr val="FFFFFF"/>
                  </a:solidFill>
                </a:uFill>
                <a:latin typeface="Calibri"/>
              </a:rPr>
              <a:t>Konfigurationsdatei</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enthalten</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ist</a:t>
            </a:r>
            <a:r>
              <a:rPr lang="nl-NL" sz="1400" b="0" strike="noStrike" spc="-1" dirty="0">
                <a:solidFill>
                  <a:srgbClr val="000000"/>
                </a:solidFill>
                <a:uFill>
                  <a:solidFill>
                    <a:srgbClr val="FFFFFF"/>
                  </a:solidFill>
                </a:uFill>
                <a:latin typeface="Calibri"/>
              </a:rPr>
              <a:t>.</a:t>
            </a:r>
          </a:p>
          <a:p>
            <a:pPr marL="266700" lvl="1" indent="-88900">
              <a:lnSpc>
                <a:spcPct val="120000"/>
              </a:lnSpc>
              <a:spcBef>
                <a:spcPts val="300"/>
              </a:spcBef>
              <a:buClr>
                <a:srgbClr val="000000"/>
              </a:buClr>
              <a:buSzPct val="75000"/>
              <a:buFont typeface="Symbol" charset="2"/>
              <a:buChar char=""/>
            </a:pPr>
            <a:r>
              <a:rPr lang="nl-NL" sz="1400" b="0" strike="noStrike" spc="-1" dirty="0" err="1">
                <a:solidFill>
                  <a:srgbClr val="000000"/>
                </a:solidFill>
                <a:uFill>
                  <a:solidFill>
                    <a:srgbClr val="FFFFFF"/>
                  </a:solidFill>
                </a:uFill>
                <a:latin typeface="Calibri"/>
              </a:rPr>
              <a:t>Daher</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beziehen</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Sie</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sich</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am</a:t>
            </a:r>
            <a:r>
              <a:rPr lang="nl-NL" sz="1400" b="0" strike="noStrike" spc="-1" dirty="0">
                <a:solidFill>
                  <a:srgbClr val="000000"/>
                </a:solidFill>
                <a:uFill>
                  <a:solidFill>
                    <a:srgbClr val="FFFFFF"/>
                  </a:solidFill>
                </a:uFill>
                <a:latin typeface="Calibri"/>
              </a:rPr>
              <a:t> besten </a:t>
            </a:r>
            <a:r>
              <a:rPr lang="nl-NL" sz="1400" b="0" strike="noStrike" spc="-1" dirty="0" err="1">
                <a:solidFill>
                  <a:srgbClr val="000000"/>
                </a:solidFill>
                <a:uFill>
                  <a:solidFill>
                    <a:srgbClr val="FFFFFF"/>
                  </a:solidFill>
                </a:uFill>
                <a:latin typeface="Calibri"/>
              </a:rPr>
              <a:t>auf</a:t>
            </a:r>
            <a:r>
              <a:rPr lang="nl-NL" sz="1400" b="0" strike="noStrike" spc="-1" dirty="0">
                <a:solidFill>
                  <a:srgbClr val="000000"/>
                </a:solidFill>
                <a:uFill>
                  <a:solidFill>
                    <a:srgbClr val="FFFFFF"/>
                  </a:solidFill>
                </a:uFill>
                <a:latin typeface="Calibri"/>
              </a:rPr>
              <a:t> die </a:t>
            </a:r>
            <a:r>
              <a:rPr lang="nl-NL" sz="1400" b="0" strike="noStrike" spc="-1" dirty="0" err="1">
                <a:solidFill>
                  <a:srgbClr val="000000"/>
                </a:solidFill>
                <a:uFill>
                  <a:solidFill>
                    <a:srgbClr val="FFFFFF"/>
                  </a:solidFill>
                </a:uFill>
                <a:latin typeface="Calibri"/>
              </a:rPr>
              <a:t>Variablennamen</a:t>
            </a:r>
            <a:r>
              <a:rPr lang="nl-NL" sz="1400" b="0" strike="noStrike" spc="-1" dirty="0">
                <a:solidFill>
                  <a:srgbClr val="000000"/>
                </a:solidFill>
                <a:uFill>
                  <a:solidFill>
                    <a:srgbClr val="FFFFFF"/>
                  </a:solidFill>
                </a:uFill>
                <a:latin typeface="Calibri"/>
              </a:rPr>
              <a:t>.</a:t>
            </a:r>
          </a:p>
          <a:p>
            <a:pPr marL="179280" indent="-178920">
              <a:lnSpc>
                <a:spcPct val="100000"/>
              </a:lnSpc>
              <a:spcBef>
                <a:spcPts val="281"/>
              </a:spcBef>
              <a:buClr>
                <a:srgbClr val="000000"/>
              </a:buClr>
              <a:buFont typeface="Arial"/>
              <a:buChar char="•"/>
            </a:pPr>
            <a:r>
              <a:rPr lang="nl-NL" sz="1400" b="0" strike="noStrike" spc="-1" dirty="0" err="1">
                <a:solidFill>
                  <a:srgbClr val="000000"/>
                </a:solidFill>
                <a:uFill>
                  <a:solidFill>
                    <a:srgbClr val="FFFFFF"/>
                  </a:solidFill>
                </a:uFill>
                <a:latin typeface="Calibri"/>
              </a:rPr>
              <a:t>Sie</a:t>
            </a:r>
            <a:r>
              <a:rPr lang="nl-NL" sz="1400" b="0" strike="noStrike" spc="-1" dirty="0">
                <a:solidFill>
                  <a:srgbClr val="000000"/>
                </a:solidFill>
                <a:uFill>
                  <a:solidFill>
                    <a:srgbClr val="FFFFFF"/>
                  </a:solidFill>
                </a:uFill>
                <a:latin typeface="Calibri"/>
              </a:rPr>
              <a:t> werden </a:t>
            </a:r>
            <a:r>
              <a:rPr lang="nl-NL" sz="1400" b="0" strike="noStrike" spc="-1" dirty="0" err="1">
                <a:solidFill>
                  <a:srgbClr val="000000"/>
                </a:solidFill>
                <a:uFill>
                  <a:solidFill>
                    <a:srgbClr val="FFFFFF"/>
                  </a:solidFill>
                </a:uFill>
                <a:latin typeface="Calibri"/>
              </a:rPr>
              <a:t>sehen</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dass</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Werte</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nur</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angezeigt</a:t>
            </a:r>
            <a:r>
              <a:rPr lang="nl-NL" sz="1400" b="0" strike="noStrike" spc="-1" dirty="0">
                <a:solidFill>
                  <a:srgbClr val="000000"/>
                </a:solidFill>
                <a:uFill>
                  <a:solidFill>
                    <a:srgbClr val="FFFFFF"/>
                  </a:solidFill>
                </a:uFill>
                <a:latin typeface="Calibri"/>
              </a:rPr>
              <a:t> werden, </a:t>
            </a:r>
            <a:r>
              <a:rPr lang="nl-NL" sz="1400" b="0" strike="noStrike" spc="-1" dirty="0" err="1">
                <a:solidFill>
                  <a:srgbClr val="000000"/>
                </a:solidFill>
                <a:uFill>
                  <a:solidFill>
                    <a:srgbClr val="FFFFFF"/>
                  </a:solidFill>
                </a:uFill>
                <a:latin typeface="Calibri"/>
              </a:rPr>
              <a:t>nachdem</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sie</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sich</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geändert</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haben</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andernfalls</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wird</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ein</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Fragezeichen</a:t>
            </a:r>
            <a:r>
              <a:rPr lang="nl-NL" sz="1400" b="0" strike="noStrike" spc="-1" dirty="0">
                <a:solidFill>
                  <a:srgbClr val="000000"/>
                </a:solidFill>
                <a:uFill>
                  <a:solidFill>
                    <a:srgbClr val="FFFFFF"/>
                  </a:solidFill>
                </a:uFill>
                <a:latin typeface="Calibri"/>
              </a:rPr>
              <a:t> (?) </a:t>
            </a:r>
            <a:r>
              <a:rPr lang="nl-NL" sz="1400" b="0" strike="noStrike" spc="-1" dirty="0" err="1">
                <a:solidFill>
                  <a:srgbClr val="000000"/>
                </a:solidFill>
                <a:uFill>
                  <a:solidFill>
                    <a:srgbClr val="FFFFFF"/>
                  </a:solidFill>
                </a:uFill>
                <a:latin typeface="Calibri"/>
              </a:rPr>
              <a:t>Angezeigt</a:t>
            </a:r>
            <a:r>
              <a:rPr lang="nl-NL" sz="1400" b="0" strike="noStrike" spc="-1" dirty="0">
                <a:solidFill>
                  <a:srgbClr val="000000"/>
                </a:solidFill>
                <a:uFill>
                  <a:solidFill>
                    <a:srgbClr val="FFFFFF"/>
                  </a:solidFill>
                </a:uFill>
                <a:latin typeface="Calibri"/>
              </a:rPr>
              <a:t>).</a:t>
            </a:r>
          </a:p>
          <a:p>
            <a:pPr marL="179280" indent="-178920">
              <a:lnSpc>
                <a:spcPct val="100000"/>
              </a:lnSpc>
              <a:spcBef>
                <a:spcPts val="281"/>
              </a:spcBef>
              <a:buClr>
                <a:srgbClr val="000000"/>
              </a:buClr>
              <a:buFont typeface="Arial"/>
              <a:buChar char="•"/>
            </a:pPr>
            <a:r>
              <a:rPr lang="nl-NL" sz="1400" b="0" strike="noStrike" spc="-1" dirty="0">
                <a:solidFill>
                  <a:srgbClr val="000000"/>
                </a:solidFill>
                <a:uFill>
                  <a:solidFill>
                    <a:srgbClr val="FFFFFF"/>
                  </a:solidFill>
                </a:uFill>
                <a:latin typeface="Calibri"/>
              </a:rPr>
              <a:t>Nicht </a:t>
            </a:r>
            <a:r>
              <a:rPr lang="nl-NL" sz="1400" b="0" strike="noStrike" spc="-1" dirty="0" err="1">
                <a:solidFill>
                  <a:srgbClr val="000000"/>
                </a:solidFill>
                <a:uFill>
                  <a:solidFill>
                    <a:srgbClr val="FFFFFF"/>
                  </a:solidFill>
                </a:uFill>
                <a:latin typeface="Calibri"/>
              </a:rPr>
              <a:t>für</a:t>
            </a:r>
            <a:r>
              <a:rPr lang="nl-NL" sz="1400" b="0" strike="noStrike" spc="-1" dirty="0">
                <a:solidFill>
                  <a:srgbClr val="000000"/>
                </a:solidFill>
                <a:uFill>
                  <a:solidFill>
                    <a:srgbClr val="FFFFFF"/>
                  </a:solidFill>
                </a:uFill>
                <a:latin typeface="Calibri"/>
              </a:rPr>
              <a:t> den Moment, </a:t>
            </a:r>
            <a:r>
              <a:rPr lang="nl-NL" sz="1400" b="0" strike="noStrike" spc="-1" dirty="0" err="1">
                <a:solidFill>
                  <a:srgbClr val="000000"/>
                </a:solidFill>
                <a:uFill>
                  <a:solidFill>
                    <a:srgbClr val="FFFFFF"/>
                  </a:solidFill>
                </a:uFill>
                <a:latin typeface="Calibri"/>
              </a:rPr>
              <a:t>aber</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Sie</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können</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auf</a:t>
            </a:r>
            <a:r>
              <a:rPr lang="nl-NL" sz="1400" b="0" strike="noStrike" spc="-1" dirty="0">
                <a:solidFill>
                  <a:srgbClr val="000000"/>
                </a:solidFill>
                <a:uFill>
                  <a:solidFill>
                    <a:srgbClr val="FFFFFF"/>
                  </a:solidFill>
                </a:uFill>
                <a:latin typeface="Calibri"/>
              </a:rPr>
              <a:t> das </a:t>
            </a:r>
            <a:r>
              <a:rPr lang="nl-NL" sz="1400" b="0" strike="noStrike" spc="-1" dirty="0" err="1">
                <a:solidFill>
                  <a:srgbClr val="000000"/>
                </a:solidFill>
                <a:uFill>
                  <a:solidFill>
                    <a:srgbClr val="FFFFFF"/>
                  </a:solidFill>
                </a:uFill>
                <a:latin typeface="Calibri"/>
              </a:rPr>
              <a:t>Feld</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klicken</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und</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einen</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Wert</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eingeben</a:t>
            </a:r>
            <a:r>
              <a:rPr lang="nl-NL" sz="1400" b="0" strike="noStrike" spc="-1" dirty="0">
                <a:solidFill>
                  <a:srgbClr val="000000"/>
                </a:solidFill>
                <a:uFill>
                  <a:solidFill>
                    <a:srgbClr val="FFFFFF"/>
                  </a:solidFill>
                </a:uFill>
                <a:latin typeface="Calibri"/>
              </a:rPr>
              <a:t>, der </a:t>
            </a:r>
            <a:r>
              <a:rPr lang="nl-NL" sz="1400" b="0" strike="noStrike" spc="-1" dirty="0" err="1">
                <a:solidFill>
                  <a:srgbClr val="000000"/>
                </a:solidFill>
                <a:uFill>
                  <a:solidFill>
                    <a:srgbClr val="FFFFFF"/>
                  </a:solidFill>
                </a:uFill>
                <a:latin typeface="Calibri"/>
              </a:rPr>
              <a:t>dann</a:t>
            </a:r>
            <a:r>
              <a:rPr lang="nl-NL" sz="1400" b="0" strike="noStrike" spc="-1" dirty="0">
                <a:solidFill>
                  <a:srgbClr val="000000"/>
                </a:solidFill>
                <a:uFill>
                  <a:solidFill>
                    <a:srgbClr val="FFFFFF"/>
                  </a:solidFill>
                </a:uFill>
                <a:latin typeface="Calibri"/>
              </a:rPr>
              <a:t> in die </a:t>
            </a:r>
            <a:r>
              <a:rPr lang="nl-NL" sz="1400" b="0" strike="noStrike" spc="-1" dirty="0" err="1">
                <a:solidFill>
                  <a:srgbClr val="000000"/>
                </a:solidFill>
                <a:uFill>
                  <a:solidFill>
                    <a:srgbClr val="FFFFFF"/>
                  </a:solidFill>
                </a:uFill>
                <a:latin typeface="Calibri"/>
              </a:rPr>
              <a:t>entsprechende</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Richtung</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gesendet</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wird</a:t>
            </a:r>
            <a:r>
              <a:rPr lang="nl-NL" sz="1400" b="0" strike="noStrike" spc="-1" dirty="0">
                <a:solidFill>
                  <a:srgbClr val="000000"/>
                </a:solidFill>
                <a:uFill>
                  <a:solidFill>
                    <a:srgbClr val="FFFFFF"/>
                  </a:solidFill>
                </a:uFill>
                <a:latin typeface="Calibri"/>
              </a:rPr>
              <a:t>.</a:t>
            </a:r>
          </a:p>
        </p:txBody>
      </p:sp>
      <p:sp>
        <p:nvSpPr>
          <p:cNvPr id="546" name="CustomShape 4"/>
          <p:cNvSpPr/>
          <p:nvPr/>
        </p:nvSpPr>
        <p:spPr>
          <a:xfrm>
            <a:off x="69480" y="2595600"/>
            <a:ext cx="1223640" cy="166320"/>
          </a:xfrm>
          <a:prstGeom prst="ellipse">
            <a:avLst/>
          </a:prstGeom>
          <a:noFill/>
          <a:ln w="25560">
            <a:solidFill>
              <a:srgbClr val="FF0000"/>
            </a:solidFill>
            <a:round/>
          </a:ln>
        </p:spPr>
        <p:style>
          <a:lnRef idx="0">
            <a:scrgbClr r="0" g="0" b="0"/>
          </a:lnRef>
          <a:fillRef idx="0">
            <a:scrgbClr r="0" g="0" b="0"/>
          </a:fillRef>
          <a:effectRef idx="0">
            <a:scrgbClr r="0" g="0" b="0"/>
          </a:effectRef>
          <a:fontRef idx="minor"/>
        </p:style>
      </p:sp>
      <p:sp>
        <p:nvSpPr>
          <p:cNvPr id="547" name="CustomShape 5"/>
          <p:cNvSpPr/>
          <p:nvPr/>
        </p:nvSpPr>
        <p:spPr>
          <a:xfrm>
            <a:off x="2627640" y="2597040"/>
            <a:ext cx="1331280" cy="166320"/>
          </a:xfrm>
          <a:prstGeom prst="ellipse">
            <a:avLst/>
          </a:prstGeom>
          <a:noFill/>
          <a:ln w="25560">
            <a:solidFill>
              <a:srgbClr val="FF0000"/>
            </a:solidFill>
            <a:round/>
          </a:ln>
        </p:spPr>
        <p:style>
          <a:lnRef idx="0">
            <a:scrgbClr r="0" g="0" b="0"/>
          </a:lnRef>
          <a:fillRef idx="0">
            <a:scrgbClr r="0" g="0" b="0"/>
          </a:fillRef>
          <a:effectRef idx="0">
            <a:scrgbClr r="0" g="0" b="0"/>
          </a:effectRef>
          <a:fontRef idx="minor"/>
        </p:style>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8" name="TextShape 1"/>
          <p:cNvSpPr txBox="1"/>
          <p:nvPr/>
        </p:nvSpPr>
        <p:spPr>
          <a:xfrm>
            <a:off x="457200" y="205920"/>
            <a:ext cx="8229240" cy="856800"/>
          </a:xfrm>
          <a:prstGeom prst="rect">
            <a:avLst/>
          </a:prstGeom>
          <a:noFill/>
          <a:ln>
            <a:noFill/>
          </a:ln>
        </p:spPr>
        <p:txBody>
          <a:bodyPr anchor="ctr"/>
          <a:lstStyle/>
          <a:p>
            <a:pPr>
              <a:lnSpc>
                <a:spcPct val="100000"/>
              </a:lnSpc>
            </a:pPr>
            <a:r>
              <a:rPr lang="nl-NL" sz="4400" b="0" strike="noStrike" spc="-1">
                <a:solidFill>
                  <a:srgbClr val="000000"/>
                </a:solidFill>
                <a:uFill>
                  <a:solidFill>
                    <a:srgbClr val="FFFFFF"/>
                  </a:solidFill>
                </a:uFill>
                <a:latin typeface="Calibri"/>
              </a:rPr>
              <a:t>Ändern Sie das Programm</a:t>
            </a:r>
          </a:p>
        </p:txBody>
      </p:sp>
      <p:sp>
        <p:nvSpPr>
          <p:cNvPr id="549" name="TextShape 2"/>
          <p:cNvSpPr txBox="1"/>
          <p:nvPr/>
        </p:nvSpPr>
        <p:spPr>
          <a:xfrm>
            <a:off x="457200" y="1200240"/>
            <a:ext cx="4618440" cy="3394080"/>
          </a:xfrm>
          <a:prstGeom prst="rect">
            <a:avLst/>
          </a:prstGeom>
          <a:noFill/>
          <a:ln>
            <a:noFill/>
          </a:ln>
        </p:spPr>
        <p:txBody>
          <a:bodyPr/>
          <a:lstStyle/>
          <a:p>
            <a:pPr marL="179280" indent="-178920">
              <a:lnSpc>
                <a:spcPct val="100000"/>
              </a:lnSpc>
              <a:spcBef>
                <a:spcPts val="479"/>
              </a:spcBef>
              <a:buClr>
                <a:srgbClr val="000000"/>
              </a:buClr>
              <a:buFont typeface="Arial"/>
              <a:buChar char="•"/>
            </a:pPr>
            <a:r>
              <a:rPr lang="nl-NL" sz="2400" b="0" strike="noStrike" spc="-1" dirty="0" err="1">
                <a:solidFill>
                  <a:srgbClr val="000000"/>
                </a:solidFill>
                <a:uFill>
                  <a:solidFill>
                    <a:srgbClr val="FFFFFF"/>
                  </a:solidFill>
                </a:uFill>
                <a:latin typeface="Calibri"/>
              </a:rPr>
              <a:t>Nehmen</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Sie</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eine</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Änderung</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am</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Programm</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vor</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so</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dass</a:t>
            </a:r>
            <a:r>
              <a:rPr lang="nl-NL" sz="2400" b="0" strike="noStrike" spc="-1" dirty="0">
                <a:solidFill>
                  <a:srgbClr val="000000"/>
                </a:solidFill>
                <a:uFill>
                  <a:solidFill>
                    <a:srgbClr val="FFFFFF"/>
                  </a:solidFill>
                </a:uFill>
                <a:latin typeface="Calibri"/>
              </a:rPr>
              <a:t> die LED </a:t>
            </a:r>
            <a:r>
              <a:rPr lang="nl-NL" sz="2400" b="0" strike="noStrike" spc="-1" dirty="0" err="1">
                <a:solidFill>
                  <a:srgbClr val="000000"/>
                </a:solidFill>
                <a:uFill>
                  <a:solidFill>
                    <a:srgbClr val="FFFFFF"/>
                  </a:solidFill>
                </a:uFill>
                <a:latin typeface="Calibri"/>
              </a:rPr>
              <a:t>beim</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Drücken</a:t>
            </a:r>
            <a:r>
              <a:rPr lang="nl-NL" sz="2400" b="0" strike="noStrike" spc="-1" dirty="0">
                <a:solidFill>
                  <a:srgbClr val="000000"/>
                </a:solidFill>
                <a:uFill>
                  <a:solidFill>
                    <a:srgbClr val="FFFFFF"/>
                  </a:solidFill>
                </a:uFill>
                <a:latin typeface="Calibri"/>
              </a:rPr>
              <a:t> der Taste </a:t>
            </a:r>
            <a:r>
              <a:rPr lang="nl-NL" sz="2400" b="0" strike="noStrike" spc="-1" dirty="0" err="1">
                <a:solidFill>
                  <a:srgbClr val="000000"/>
                </a:solidFill>
                <a:uFill>
                  <a:solidFill>
                    <a:srgbClr val="FFFFFF"/>
                  </a:solidFill>
                </a:uFill>
                <a:latin typeface="Calibri"/>
              </a:rPr>
              <a:t>leuchtet</a:t>
            </a:r>
            <a:r>
              <a:rPr lang="nl-NL" sz="2400" b="0" strike="noStrike" spc="-1" dirty="0">
                <a:solidFill>
                  <a:srgbClr val="000000"/>
                </a:solidFill>
                <a:uFill>
                  <a:solidFill>
                    <a:srgbClr val="FFFFFF"/>
                  </a:solidFill>
                </a:uFill>
                <a:latin typeface="Calibri"/>
              </a:rPr>
              <a:t>.</a:t>
            </a:r>
          </a:p>
          <a:p>
            <a:pPr marL="179280" indent="-178920">
              <a:lnSpc>
                <a:spcPct val="100000"/>
              </a:lnSpc>
              <a:spcBef>
                <a:spcPts val="479"/>
              </a:spcBef>
              <a:buClr>
                <a:srgbClr val="000000"/>
              </a:buClr>
              <a:buFont typeface="Arial"/>
              <a:buChar char="•"/>
            </a:pPr>
            <a:r>
              <a:rPr lang="nl-NL" sz="2400" b="0" strike="noStrike" spc="-1" dirty="0">
                <a:solidFill>
                  <a:srgbClr val="000000"/>
                </a:solidFill>
                <a:uFill>
                  <a:solidFill>
                    <a:srgbClr val="FFFFFF"/>
                  </a:solidFill>
                </a:uFill>
                <a:latin typeface="Calibri"/>
              </a:rPr>
              <a:t>Es </a:t>
            </a:r>
            <a:r>
              <a:rPr lang="nl-NL" sz="2400" b="0" strike="noStrike" spc="-1" dirty="0" err="1">
                <a:solidFill>
                  <a:srgbClr val="000000"/>
                </a:solidFill>
                <a:uFill>
                  <a:solidFill>
                    <a:srgbClr val="FFFFFF"/>
                  </a:solidFill>
                </a:uFill>
                <a:latin typeface="Calibri"/>
              </a:rPr>
              <a:t>gibt</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mindestens</a:t>
            </a:r>
            <a:r>
              <a:rPr lang="nl-NL" sz="2400" b="0" strike="noStrike" spc="-1" dirty="0">
                <a:solidFill>
                  <a:srgbClr val="000000"/>
                </a:solidFill>
                <a:uFill>
                  <a:solidFill>
                    <a:srgbClr val="FFFFFF"/>
                  </a:solidFill>
                </a:uFill>
                <a:latin typeface="Calibri"/>
              </a:rPr>
              <a:t>) zwei </a:t>
            </a:r>
            <a:r>
              <a:rPr lang="nl-NL" sz="2400" b="0" strike="noStrike" spc="-1" dirty="0" err="1">
                <a:solidFill>
                  <a:srgbClr val="000000"/>
                </a:solidFill>
                <a:uFill>
                  <a:solidFill>
                    <a:srgbClr val="FFFFFF"/>
                  </a:solidFill>
                </a:uFill>
                <a:latin typeface="Calibri"/>
              </a:rPr>
              <a:t>Möglichkeiten</a:t>
            </a:r>
            <a:endParaRPr lang="nl-NL" sz="2400" b="0" strike="noStrike" spc="-1" dirty="0">
              <a:solidFill>
                <a:srgbClr val="000000"/>
              </a:solidFill>
              <a:uFill>
                <a:solidFill>
                  <a:srgbClr val="FFFFFF"/>
                </a:solidFill>
              </a:uFill>
              <a:latin typeface="Calibri"/>
            </a:endParaRPr>
          </a:p>
          <a:p>
            <a:pPr marL="179280" indent="-178920">
              <a:lnSpc>
                <a:spcPct val="100000"/>
              </a:lnSpc>
              <a:spcBef>
                <a:spcPts val="479"/>
              </a:spcBef>
              <a:buClr>
                <a:srgbClr val="000000"/>
              </a:buClr>
              <a:buFont typeface="Arial"/>
              <a:buChar char="•"/>
            </a:pPr>
            <a:r>
              <a:rPr lang="nl-NL" sz="2400" b="0" strike="noStrike" spc="-1" dirty="0" err="1">
                <a:solidFill>
                  <a:srgbClr val="000000"/>
                </a:solidFill>
                <a:uFill>
                  <a:solidFill>
                    <a:srgbClr val="FFFFFF"/>
                  </a:solidFill>
                </a:uFill>
                <a:latin typeface="Calibri"/>
              </a:rPr>
              <a:t>Sie</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benötigen</a:t>
            </a:r>
            <a:r>
              <a:rPr lang="nl-NL" sz="2400" b="0" strike="noStrike" spc="-1" dirty="0">
                <a:solidFill>
                  <a:srgbClr val="000000"/>
                </a:solidFill>
                <a:uFill>
                  <a:solidFill>
                    <a:srgbClr val="FFFFFF"/>
                  </a:solidFill>
                </a:uFill>
                <a:latin typeface="Calibri"/>
              </a:rPr>
              <a:t> die hier </a:t>
            </a:r>
            <a:r>
              <a:rPr lang="nl-NL" sz="2400" b="0" strike="noStrike" spc="-1" dirty="0" err="1">
                <a:solidFill>
                  <a:srgbClr val="000000"/>
                </a:solidFill>
                <a:uFill>
                  <a:solidFill>
                    <a:srgbClr val="FFFFFF"/>
                  </a:solidFill>
                </a:uFill>
                <a:latin typeface="Calibri"/>
              </a:rPr>
              <a:t>abgebildeten</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Blöcke</a:t>
            </a:r>
            <a:endParaRPr lang="nl-NL" sz="2400" b="0" strike="noStrike" spc="-1" dirty="0">
              <a:solidFill>
                <a:srgbClr val="000000"/>
              </a:solidFill>
              <a:uFill>
                <a:solidFill>
                  <a:srgbClr val="FFFFFF"/>
                </a:solidFill>
              </a:uFill>
              <a:latin typeface="Calibri"/>
            </a:endParaRPr>
          </a:p>
        </p:txBody>
      </p:sp>
      <p:sp>
        <p:nvSpPr>
          <p:cNvPr id="550" name="TextShape 3"/>
          <p:cNvSpPr txBox="1"/>
          <p:nvPr/>
        </p:nvSpPr>
        <p:spPr>
          <a:xfrm>
            <a:off x="8172360" y="4767120"/>
            <a:ext cx="514080" cy="273600"/>
          </a:xfrm>
          <a:prstGeom prst="rect">
            <a:avLst/>
          </a:prstGeom>
          <a:noFill/>
          <a:ln>
            <a:noFill/>
          </a:ln>
        </p:spPr>
        <p:txBody>
          <a:bodyPr anchor="ctr"/>
          <a:lstStyle/>
          <a:p>
            <a:pPr algn="r">
              <a:lnSpc>
                <a:spcPct val="100000"/>
              </a:lnSpc>
            </a:pPr>
            <a:fld id="{6C79473D-F2AF-4360-8242-FA5B51B8B3AF}" type="slidenum">
              <a:rPr lang="en-GB" sz="1200" b="0" strike="noStrike" spc="-1">
                <a:solidFill>
                  <a:srgbClr val="8B8B8B"/>
                </a:solidFill>
                <a:uFill>
                  <a:solidFill>
                    <a:srgbClr val="FFFFFF"/>
                  </a:solidFill>
                </a:uFill>
                <a:latin typeface="Calibri"/>
              </a:rPr>
              <a:pPr algn="r">
                <a:lnSpc>
                  <a:spcPct val="100000"/>
                </a:lnSpc>
              </a:pPr>
              <a:t>44</a:t>
            </a:fld>
            <a:endParaRPr lang="en-GB" sz="1200" b="0" strike="noStrike" spc="-1">
              <a:solidFill>
                <a:srgbClr val="000000"/>
              </a:solidFill>
              <a:uFill>
                <a:solidFill>
                  <a:srgbClr val="FFFFFF"/>
                </a:solidFill>
              </a:uFill>
              <a:latin typeface="Times New Roman"/>
            </a:endParaRPr>
          </a:p>
        </p:txBody>
      </p:sp>
      <p:sp>
        <p:nvSpPr>
          <p:cNvPr id="553" name="CustomShape 4"/>
          <p:cNvSpPr/>
          <p:nvPr/>
        </p:nvSpPr>
        <p:spPr>
          <a:xfrm>
            <a:off x="5444280" y="2571840"/>
            <a:ext cx="218520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GB" sz="1800" b="0" strike="noStrike" spc="-1">
                <a:solidFill>
                  <a:srgbClr val="000000"/>
                </a:solidFill>
                <a:uFill>
                  <a:solidFill>
                    <a:srgbClr val="FFFFFF"/>
                  </a:solidFill>
                </a:uFill>
                <a:latin typeface="Calibri"/>
              </a:rPr>
              <a:t>Blöcke für Methode 1</a:t>
            </a:r>
            <a:endParaRPr lang="en-GB" sz="1800" b="0" strike="noStrike" spc="-1">
              <a:solidFill>
                <a:srgbClr val="000000"/>
              </a:solidFill>
              <a:uFill>
                <a:solidFill>
                  <a:srgbClr val="FFFFFF"/>
                </a:solidFill>
              </a:uFill>
              <a:latin typeface="Arial"/>
            </a:endParaRPr>
          </a:p>
        </p:txBody>
      </p:sp>
      <p:sp>
        <p:nvSpPr>
          <p:cNvPr id="554" name="CustomShape 5"/>
          <p:cNvSpPr/>
          <p:nvPr/>
        </p:nvSpPr>
        <p:spPr>
          <a:xfrm>
            <a:off x="5444280" y="4587840"/>
            <a:ext cx="218520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GB" sz="1800" b="0" strike="noStrike" spc="-1">
                <a:solidFill>
                  <a:srgbClr val="000000"/>
                </a:solidFill>
                <a:uFill>
                  <a:solidFill>
                    <a:srgbClr val="FFFFFF"/>
                  </a:solidFill>
                </a:uFill>
                <a:latin typeface="Calibri"/>
              </a:rPr>
              <a:t>Blöcke für Methode 2</a:t>
            </a:r>
            <a:endParaRPr lang="en-GB" sz="1800" b="0" strike="noStrike" spc="-1">
              <a:solidFill>
                <a:srgbClr val="000000"/>
              </a:solidFill>
              <a:uFill>
                <a:solidFill>
                  <a:srgbClr val="FFFFFF"/>
                </a:solidFill>
              </a:uFill>
              <a:latin typeface="Arial"/>
            </a:endParaRPr>
          </a:p>
        </p:txBody>
      </p:sp>
      <p:pic>
        <p:nvPicPr>
          <p:cNvPr id="5122" name="Picture 2" descr="Y:\PiAndMore10.5\ScreenshotsDE\2018-02-22__23-21-1519338108.jpg"/>
          <p:cNvPicPr>
            <a:picLocks noChangeAspect="1" noChangeArrowheads="1"/>
          </p:cNvPicPr>
          <p:nvPr/>
        </p:nvPicPr>
        <p:blipFill>
          <a:blip r:embed="rId2" cstate="print"/>
          <a:srcRect/>
          <a:stretch>
            <a:fillRect/>
          </a:stretch>
        </p:blipFill>
        <p:spPr bwMode="auto">
          <a:xfrm>
            <a:off x="5508104" y="987574"/>
            <a:ext cx="2916560" cy="1526107"/>
          </a:xfrm>
          <a:prstGeom prst="rect">
            <a:avLst/>
          </a:prstGeom>
          <a:noFill/>
        </p:spPr>
      </p:pic>
      <p:pic>
        <p:nvPicPr>
          <p:cNvPr id="5123" name="Picture 3" descr="Y:\PiAndMore10.5\ScreenshotsDE\2018-02-22__23-21-1519338118.jpg"/>
          <p:cNvPicPr>
            <a:picLocks noChangeAspect="1" noChangeArrowheads="1"/>
          </p:cNvPicPr>
          <p:nvPr/>
        </p:nvPicPr>
        <p:blipFill>
          <a:blip r:embed="rId3" cstate="print"/>
          <a:srcRect/>
          <a:stretch>
            <a:fillRect/>
          </a:stretch>
        </p:blipFill>
        <p:spPr bwMode="auto">
          <a:xfrm>
            <a:off x="6372200" y="2959199"/>
            <a:ext cx="2047875" cy="1628775"/>
          </a:xfrm>
          <a:prstGeom prst="rect">
            <a:avLst/>
          </a:prstGeom>
          <a:noFill/>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5" name="TextShape 1"/>
          <p:cNvSpPr txBox="1"/>
          <p:nvPr/>
        </p:nvSpPr>
        <p:spPr>
          <a:xfrm>
            <a:off x="457200" y="205920"/>
            <a:ext cx="8229240" cy="856800"/>
          </a:xfrm>
          <a:prstGeom prst="rect">
            <a:avLst/>
          </a:prstGeom>
          <a:noFill/>
          <a:ln>
            <a:noFill/>
          </a:ln>
        </p:spPr>
        <p:txBody>
          <a:bodyPr anchor="ctr"/>
          <a:lstStyle/>
          <a:p>
            <a:pPr>
              <a:lnSpc>
                <a:spcPct val="100000"/>
              </a:lnSpc>
            </a:pPr>
            <a:r>
              <a:rPr lang="nl-NL" sz="4400" b="0" strike="noStrike" spc="-1">
                <a:solidFill>
                  <a:srgbClr val="000000"/>
                </a:solidFill>
                <a:uFill>
                  <a:solidFill>
                    <a:srgbClr val="FFFFFF"/>
                  </a:solidFill>
                </a:uFill>
                <a:latin typeface="Calibri"/>
              </a:rPr>
              <a:t>Was ist, wenn es nicht funktioniert?</a:t>
            </a:r>
          </a:p>
        </p:txBody>
      </p:sp>
      <p:sp>
        <p:nvSpPr>
          <p:cNvPr id="556" name="TextShape 2"/>
          <p:cNvSpPr txBox="1"/>
          <p:nvPr/>
        </p:nvSpPr>
        <p:spPr>
          <a:xfrm>
            <a:off x="457200" y="1200240"/>
            <a:ext cx="8229240" cy="3394080"/>
          </a:xfrm>
          <a:prstGeom prst="rect">
            <a:avLst/>
          </a:prstGeom>
          <a:noFill/>
          <a:ln>
            <a:noFill/>
          </a:ln>
        </p:spPr>
        <p:txBody>
          <a:bodyPr>
            <a:normAutofit fontScale="92500"/>
          </a:bodyPr>
          <a:lstStyle/>
          <a:p>
            <a:pPr marL="179280" indent="-178920">
              <a:lnSpc>
                <a:spcPct val="100000"/>
              </a:lnSpc>
              <a:spcBef>
                <a:spcPts val="479"/>
              </a:spcBef>
              <a:buClr>
                <a:srgbClr val="000000"/>
              </a:buClr>
              <a:buFont typeface="Arial"/>
              <a:buChar char="•"/>
            </a:pPr>
            <a:r>
              <a:rPr lang="nl-NL" sz="2400" b="0" strike="noStrike" spc="-1" dirty="0" err="1">
                <a:solidFill>
                  <a:srgbClr val="000000"/>
                </a:solidFill>
                <a:uFill>
                  <a:solidFill>
                    <a:srgbClr val="FFFFFF"/>
                  </a:solidFill>
                </a:uFill>
                <a:latin typeface="Calibri"/>
              </a:rPr>
              <a:t>Überprüfen</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Sie</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ob</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mehrere</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Scratch-Instanzen</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geöffnet</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sind</a:t>
            </a:r>
            <a:endParaRPr lang="nl-NL" sz="2400" b="0" strike="noStrike" spc="-1" dirty="0">
              <a:solidFill>
                <a:srgbClr val="000000"/>
              </a:solidFill>
              <a:uFill>
                <a:solidFill>
                  <a:srgbClr val="FFFFFF"/>
                </a:solidFill>
              </a:uFill>
              <a:latin typeface="Calibri"/>
            </a:endParaRPr>
          </a:p>
          <a:p>
            <a:pPr marL="864000" lvl="1" indent="-324000">
              <a:spcBef>
                <a:spcPts val="300"/>
              </a:spcBef>
              <a:buClr>
                <a:srgbClr val="000000"/>
              </a:buClr>
              <a:buSzPct val="75000"/>
              <a:buFont typeface="Symbol" charset="2"/>
              <a:buChar char=""/>
            </a:pPr>
            <a:r>
              <a:rPr lang="nl-NL" sz="2400" b="0" strike="noStrike" spc="-1" dirty="0" err="1">
                <a:solidFill>
                  <a:srgbClr val="000000"/>
                </a:solidFill>
                <a:uFill>
                  <a:solidFill>
                    <a:srgbClr val="FFFFFF"/>
                  </a:solidFill>
                </a:uFill>
                <a:latin typeface="Calibri"/>
              </a:rPr>
              <a:t>scratchClient</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kann</a:t>
            </a:r>
            <a:r>
              <a:rPr lang="nl-NL" sz="2400" b="0" strike="noStrike" spc="-1" dirty="0">
                <a:solidFill>
                  <a:srgbClr val="000000"/>
                </a:solidFill>
                <a:uFill>
                  <a:solidFill>
                    <a:srgbClr val="FFFFFF"/>
                  </a:solidFill>
                </a:uFill>
                <a:latin typeface="Calibri"/>
              </a:rPr>
              <a:t> immer </a:t>
            </a:r>
            <a:r>
              <a:rPr lang="nl-NL" sz="2400" b="0" strike="noStrike" spc="-1" dirty="0" err="1">
                <a:solidFill>
                  <a:srgbClr val="000000"/>
                </a:solidFill>
                <a:uFill>
                  <a:solidFill>
                    <a:srgbClr val="FFFFFF"/>
                  </a:solidFill>
                </a:uFill>
                <a:latin typeface="Calibri"/>
              </a:rPr>
              <a:t>nur</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mit</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einem</a:t>
            </a:r>
            <a:r>
              <a:rPr lang="nl-NL" sz="2400" b="0" strike="noStrike" spc="-1" dirty="0">
                <a:solidFill>
                  <a:srgbClr val="000000"/>
                </a:solidFill>
                <a:uFill>
                  <a:solidFill>
                    <a:srgbClr val="FFFFFF"/>
                  </a:solidFill>
                </a:uFill>
                <a:latin typeface="Calibri"/>
              </a:rPr>
              <a:t> Scratch </a:t>
            </a:r>
            <a:r>
              <a:rPr lang="nl-NL" sz="2400" b="0" strike="noStrike" spc="-1" dirty="0" err="1">
                <a:solidFill>
                  <a:srgbClr val="000000"/>
                </a:solidFill>
                <a:uFill>
                  <a:solidFill>
                    <a:srgbClr val="FFFFFF"/>
                  </a:solidFill>
                </a:uFill>
                <a:latin typeface="Calibri"/>
              </a:rPr>
              <a:t>arbeiten</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unabhängig</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davon</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ob</a:t>
            </a:r>
            <a:r>
              <a:rPr lang="nl-NL" sz="2400" b="0" strike="noStrike" spc="-1" dirty="0">
                <a:solidFill>
                  <a:srgbClr val="000000"/>
                </a:solidFill>
                <a:uFill>
                  <a:solidFill>
                    <a:srgbClr val="FFFFFF"/>
                  </a:solidFill>
                </a:uFill>
                <a:latin typeface="Calibri"/>
              </a:rPr>
              <a:t> es </a:t>
            </a:r>
            <a:r>
              <a:rPr lang="nl-NL" sz="2400" b="0" strike="noStrike" spc="-1" dirty="0" err="1">
                <a:solidFill>
                  <a:srgbClr val="000000"/>
                </a:solidFill>
                <a:uFill>
                  <a:solidFill>
                    <a:srgbClr val="FFFFFF"/>
                  </a:solidFill>
                </a:uFill>
                <a:latin typeface="Calibri"/>
              </a:rPr>
              <a:t>sich</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um</a:t>
            </a:r>
            <a:r>
              <a:rPr lang="nl-NL" sz="2400" b="0" strike="noStrike" spc="-1" dirty="0">
                <a:solidFill>
                  <a:srgbClr val="000000"/>
                </a:solidFill>
                <a:uFill>
                  <a:solidFill>
                    <a:srgbClr val="FFFFFF"/>
                  </a:solidFill>
                </a:uFill>
                <a:latin typeface="Calibri"/>
              </a:rPr>
              <a:t> Scratch 1.4 </a:t>
            </a:r>
            <a:r>
              <a:rPr lang="nl-NL" sz="2400" b="0" strike="noStrike" spc="-1" dirty="0" err="1">
                <a:solidFill>
                  <a:srgbClr val="000000"/>
                </a:solidFill>
                <a:uFill>
                  <a:solidFill>
                    <a:srgbClr val="FFFFFF"/>
                  </a:solidFill>
                </a:uFill>
                <a:latin typeface="Calibri"/>
              </a:rPr>
              <a:t>oder</a:t>
            </a:r>
            <a:r>
              <a:rPr lang="nl-NL" sz="2400" b="0" strike="noStrike" spc="-1" dirty="0">
                <a:solidFill>
                  <a:srgbClr val="000000"/>
                </a:solidFill>
                <a:uFill>
                  <a:solidFill>
                    <a:srgbClr val="FFFFFF"/>
                  </a:solidFill>
                </a:uFill>
                <a:latin typeface="Calibri"/>
              </a:rPr>
              <a:t> Scratch 2 handelt).</a:t>
            </a:r>
          </a:p>
          <a:p>
            <a:pPr marL="179280" indent="-178920">
              <a:lnSpc>
                <a:spcPct val="100000"/>
              </a:lnSpc>
              <a:spcBef>
                <a:spcPts val="479"/>
              </a:spcBef>
              <a:buClr>
                <a:srgbClr val="000000"/>
              </a:buClr>
              <a:buFont typeface="Arial"/>
              <a:buChar char="•"/>
            </a:pPr>
            <a:r>
              <a:rPr lang="nl-NL" sz="2400" b="0" strike="noStrike" spc="-1" dirty="0" err="1">
                <a:solidFill>
                  <a:srgbClr val="000000"/>
                </a:solidFill>
                <a:uFill>
                  <a:solidFill>
                    <a:srgbClr val="FFFFFF"/>
                  </a:solidFill>
                </a:uFill>
                <a:latin typeface="Calibri"/>
              </a:rPr>
              <a:t>Überprüfen</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Sie</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ob</a:t>
            </a:r>
            <a:r>
              <a:rPr lang="nl-NL" sz="2400" b="0" strike="noStrike" spc="-1" dirty="0">
                <a:solidFill>
                  <a:srgbClr val="000000"/>
                </a:solidFill>
                <a:uFill>
                  <a:solidFill>
                    <a:srgbClr val="FFFFFF"/>
                  </a:solidFill>
                </a:uFill>
                <a:latin typeface="Calibri"/>
              </a:rPr>
              <a:t> die </a:t>
            </a:r>
            <a:r>
              <a:rPr lang="nl-NL" sz="2400" b="0" strike="noStrike" spc="-1" dirty="0" err="1">
                <a:solidFill>
                  <a:srgbClr val="000000"/>
                </a:solidFill>
                <a:uFill>
                  <a:solidFill>
                    <a:srgbClr val="FFFFFF"/>
                  </a:solidFill>
                </a:uFill>
                <a:latin typeface="Calibri"/>
              </a:rPr>
              <a:t>blaue</a:t>
            </a:r>
            <a:r>
              <a:rPr lang="nl-NL" sz="2400" b="0" strike="noStrike" spc="-1" dirty="0">
                <a:solidFill>
                  <a:srgbClr val="000000"/>
                </a:solidFill>
                <a:uFill>
                  <a:solidFill>
                    <a:srgbClr val="FFFFFF"/>
                  </a:solidFill>
                </a:uFill>
                <a:latin typeface="Calibri"/>
              </a:rPr>
              <a:t> LED </a:t>
            </a:r>
            <a:r>
              <a:rPr lang="nl-NL" sz="2400" b="0" strike="noStrike" spc="-1" dirty="0" err="1">
                <a:solidFill>
                  <a:srgbClr val="000000"/>
                </a:solidFill>
                <a:uFill>
                  <a:solidFill>
                    <a:srgbClr val="FFFFFF"/>
                  </a:solidFill>
                </a:uFill>
                <a:latin typeface="Calibri"/>
              </a:rPr>
              <a:t>am</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Arduino</a:t>
            </a:r>
            <a:r>
              <a:rPr lang="nl-NL" sz="2400" b="0" strike="noStrike" spc="-1" dirty="0">
                <a:solidFill>
                  <a:srgbClr val="000000"/>
                </a:solidFill>
                <a:uFill>
                  <a:solidFill>
                    <a:srgbClr val="FFFFFF"/>
                  </a:solidFill>
                </a:uFill>
                <a:latin typeface="Calibri"/>
              </a:rPr>
              <a:t> Nano </a:t>
            </a:r>
            <a:r>
              <a:rPr lang="nl-NL" sz="2400" b="0" i="1" strike="noStrike" spc="-1" dirty="0" err="1">
                <a:solidFill>
                  <a:srgbClr val="000000"/>
                </a:solidFill>
                <a:uFill>
                  <a:solidFill>
                    <a:srgbClr val="FFFFFF"/>
                  </a:solidFill>
                </a:uFill>
                <a:latin typeface="Calibri"/>
              </a:rPr>
              <a:t>langsam</a:t>
            </a:r>
            <a:r>
              <a:rPr lang="nl-NL" sz="2400" b="0" strike="noStrike" spc="-1" dirty="0">
                <a:solidFill>
                  <a:srgbClr val="000000"/>
                </a:solidFill>
                <a:uFill>
                  <a:solidFill>
                    <a:srgbClr val="FFFFFF"/>
                  </a:solidFill>
                </a:uFill>
                <a:latin typeface="Calibri"/>
              </a:rPr>
              <a:t> blinkt.</a:t>
            </a:r>
          </a:p>
          <a:p>
            <a:pPr marL="179280" indent="-178920">
              <a:lnSpc>
                <a:spcPct val="100000"/>
              </a:lnSpc>
              <a:spcBef>
                <a:spcPts val="479"/>
              </a:spcBef>
              <a:buClr>
                <a:srgbClr val="000000"/>
              </a:buClr>
              <a:buFont typeface="Arial"/>
              <a:buChar char="•"/>
            </a:pPr>
            <a:r>
              <a:rPr lang="nl-NL" sz="2400" b="0" strike="noStrike" spc="-1" dirty="0" err="1">
                <a:solidFill>
                  <a:srgbClr val="000000"/>
                </a:solidFill>
                <a:uFill>
                  <a:solidFill>
                    <a:srgbClr val="FFFFFF"/>
                  </a:solidFill>
                </a:uFill>
                <a:latin typeface="Calibri"/>
              </a:rPr>
              <a:t>Manchmal</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besonders</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nach</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dem</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Neustart</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wenn</a:t>
            </a:r>
            <a:r>
              <a:rPr lang="nl-NL" sz="2400" b="0" strike="noStrike" spc="-1" dirty="0">
                <a:solidFill>
                  <a:srgbClr val="000000"/>
                </a:solidFill>
                <a:uFill>
                  <a:solidFill>
                    <a:srgbClr val="FFFFFF"/>
                  </a:solidFill>
                </a:uFill>
                <a:latin typeface="Calibri"/>
              </a:rPr>
              <a:t> alles in </a:t>
            </a:r>
            <a:r>
              <a:rPr lang="nl-NL" sz="2400" b="0" strike="noStrike" spc="-1" dirty="0" err="1">
                <a:solidFill>
                  <a:srgbClr val="000000"/>
                </a:solidFill>
                <a:uFill>
                  <a:solidFill>
                    <a:srgbClr val="FFFFFF"/>
                  </a:solidFill>
                </a:uFill>
                <a:latin typeface="Calibri"/>
              </a:rPr>
              <a:t>Ordnung</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scheint</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kann</a:t>
            </a:r>
            <a:r>
              <a:rPr lang="nl-NL" sz="2400" b="0" strike="noStrike" spc="-1" dirty="0">
                <a:solidFill>
                  <a:srgbClr val="000000"/>
                </a:solidFill>
                <a:uFill>
                  <a:solidFill>
                    <a:srgbClr val="FFFFFF"/>
                  </a:solidFill>
                </a:uFill>
                <a:latin typeface="Calibri"/>
              </a:rPr>
              <a:t> das </a:t>
            </a:r>
            <a:r>
              <a:rPr lang="nl-NL" sz="2400" b="0" strike="noStrike" spc="-1" dirty="0" err="1">
                <a:solidFill>
                  <a:srgbClr val="000000"/>
                </a:solidFill>
                <a:uFill>
                  <a:solidFill>
                    <a:srgbClr val="FFFFFF"/>
                  </a:solidFill>
                </a:uFill>
                <a:latin typeface="Calibri"/>
              </a:rPr>
              <a:t>Trennen</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und</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erneute</a:t>
            </a:r>
            <a:r>
              <a:rPr lang="nl-NL" sz="2400" b="0" strike="noStrike" spc="-1" dirty="0">
                <a:solidFill>
                  <a:srgbClr val="000000"/>
                </a:solidFill>
                <a:uFill>
                  <a:solidFill>
                    <a:srgbClr val="FFFFFF"/>
                  </a:solidFill>
                </a:uFill>
                <a:latin typeface="Calibri"/>
              </a:rPr>
              <a:t> Verbinden des </a:t>
            </a:r>
            <a:r>
              <a:rPr lang="nl-NL" sz="2400" b="0" strike="noStrike" spc="-1" dirty="0" err="1">
                <a:solidFill>
                  <a:srgbClr val="000000"/>
                </a:solidFill>
                <a:uFill>
                  <a:solidFill>
                    <a:srgbClr val="FFFFFF"/>
                  </a:solidFill>
                </a:uFill>
                <a:latin typeface="Calibri"/>
              </a:rPr>
              <a:t>Arduino</a:t>
            </a:r>
            <a:r>
              <a:rPr lang="nl-NL" sz="2400" b="0" strike="noStrike" spc="-1" dirty="0">
                <a:solidFill>
                  <a:srgbClr val="000000"/>
                </a:solidFill>
                <a:uFill>
                  <a:solidFill>
                    <a:srgbClr val="FFFFFF"/>
                  </a:solidFill>
                </a:uFill>
                <a:latin typeface="Calibri"/>
              </a:rPr>
              <a:t> Nano </a:t>
            </a:r>
            <a:r>
              <a:rPr lang="nl-NL" sz="2400" b="0" strike="noStrike" spc="-1" dirty="0" err="1">
                <a:solidFill>
                  <a:srgbClr val="000000"/>
                </a:solidFill>
                <a:uFill>
                  <a:solidFill>
                    <a:srgbClr val="FFFFFF"/>
                  </a:solidFill>
                </a:uFill>
                <a:latin typeface="Calibri"/>
              </a:rPr>
              <a:t>helfen</a:t>
            </a:r>
            <a:r>
              <a:rPr lang="nl-NL" sz="2400" b="0" strike="noStrike" spc="-1" dirty="0">
                <a:solidFill>
                  <a:srgbClr val="000000"/>
                </a:solidFill>
                <a:uFill>
                  <a:solidFill>
                    <a:srgbClr val="FFFFFF"/>
                  </a:solidFill>
                </a:uFill>
                <a:latin typeface="Calibri"/>
              </a:rPr>
              <a:t>.</a:t>
            </a:r>
          </a:p>
          <a:p>
            <a:pPr marL="179280" indent="-178920">
              <a:lnSpc>
                <a:spcPct val="100000"/>
              </a:lnSpc>
              <a:spcBef>
                <a:spcPts val="479"/>
              </a:spcBef>
              <a:buClr>
                <a:srgbClr val="000000"/>
              </a:buClr>
              <a:buFont typeface="Arial"/>
              <a:buChar char="•"/>
            </a:pPr>
            <a:r>
              <a:rPr lang="nl-NL" sz="2400" b="0" strike="noStrike" spc="-1" dirty="0" err="1">
                <a:solidFill>
                  <a:srgbClr val="000000"/>
                </a:solidFill>
                <a:uFill>
                  <a:solidFill>
                    <a:srgbClr val="FFFFFF"/>
                  </a:solidFill>
                </a:uFill>
                <a:latin typeface="Calibri"/>
              </a:rPr>
              <a:t>Versuchen</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Sie</a:t>
            </a:r>
            <a:r>
              <a:rPr lang="nl-NL" sz="2400" b="0" strike="noStrike" spc="-1" dirty="0">
                <a:solidFill>
                  <a:srgbClr val="000000"/>
                </a:solidFill>
                <a:uFill>
                  <a:solidFill>
                    <a:srgbClr val="FFFFFF"/>
                  </a:solidFill>
                </a:uFill>
                <a:latin typeface="Calibri"/>
              </a:rPr>
              <a:t>, die </a:t>
            </a:r>
            <a:r>
              <a:rPr lang="nl-NL" sz="2400" b="0" strike="noStrike" spc="-1" dirty="0" err="1">
                <a:solidFill>
                  <a:srgbClr val="000000"/>
                </a:solidFill>
                <a:uFill>
                  <a:solidFill>
                    <a:srgbClr val="FFFFFF"/>
                  </a:solidFill>
                </a:uFill>
                <a:latin typeface="Calibri"/>
              </a:rPr>
              <a:t>Variablen</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zu</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überwachen</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siehe</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vorher</a:t>
            </a:r>
            <a:r>
              <a:rPr lang="nl-NL" sz="2400" b="0" strike="noStrike" spc="-1" dirty="0">
                <a:solidFill>
                  <a:srgbClr val="000000"/>
                </a:solidFill>
                <a:uFill>
                  <a:solidFill>
                    <a:srgbClr val="FFFFFF"/>
                  </a:solidFill>
                </a:uFill>
                <a:latin typeface="Calibri"/>
              </a:rPr>
              <a:t>.</a:t>
            </a:r>
          </a:p>
        </p:txBody>
      </p:sp>
      <p:sp>
        <p:nvSpPr>
          <p:cNvPr id="557" name="TextShape 3"/>
          <p:cNvSpPr txBox="1"/>
          <p:nvPr/>
        </p:nvSpPr>
        <p:spPr>
          <a:xfrm>
            <a:off x="8172360" y="4767120"/>
            <a:ext cx="514080" cy="273600"/>
          </a:xfrm>
          <a:prstGeom prst="rect">
            <a:avLst/>
          </a:prstGeom>
          <a:noFill/>
          <a:ln>
            <a:noFill/>
          </a:ln>
        </p:spPr>
        <p:txBody>
          <a:bodyPr anchor="ctr"/>
          <a:lstStyle/>
          <a:p>
            <a:pPr algn="r">
              <a:lnSpc>
                <a:spcPct val="100000"/>
              </a:lnSpc>
            </a:pPr>
            <a:fld id="{EEA4846D-81C1-4AC9-B662-D3E1C506BF1C}" type="slidenum">
              <a:rPr lang="en-GB" sz="1200" b="0" strike="noStrike" spc="-1">
                <a:solidFill>
                  <a:srgbClr val="8B8B8B"/>
                </a:solidFill>
                <a:uFill>
                  <a:solidFill>
                    <a:srgbClr val="FFFFFF"/>
                  </a:solidFill>
                </a:uFill>
                <a:latin typeface="Calibri"/>
              </a:rPr>
              <a:pPr algn="r">
                <a:lnSpc>
                  <a:spcPct val="100000"/>
                </a:lnSpc>
              </a:pPr>
              <a:t>45</a:t>
            </a:fld>
            <a:endParaRPr lang="en-GB" sz="1200" b="0" strike="noStrike" spc="-1">
              <a:solidFill>
                <a:srgbClr val="000000"/>
              </a:solidFill>
              <a:uFill>
                <a:solidFill>
                  <a:srgbClr val="FFFFFF"/>
                </a:solidFill>
              </a:uFill>
              <a:latin typeface="Times New Roman"/>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8" name="TextShape 1"/>
          <p:cNvSpPr txBox="1"/>
          <p:nvPr/>
        </p:nvSpPr>
        <p:spPr>
          <a:xfrm>
            <a:off x="457200" y="205920"/>
            <a:ext cx="8229240" cy="856800"/>
          </a:xfrm>
          <a:prstGeom prst="rect">
            <a:avLst/>
          </a:prstGeom>
          <a:noFill/>
          <a:ln>
            <a:noFill/>
          </a:ln>
        </p:spPr>
        <p:txBody>
          <a:bodyPr anchor="ctr"/>
          <a:lstStyle/>
          <a:p>
            <a:pPr>
              <a:lnSpc>
                <a:spcPct val="100000"/>
              </a:lnSpc>
            </a:pPr>
            <a:r>
              <a:rPr lang="nl-NL" sz="4400" b="0" strike="noStrike" spc="-1">
                <a:solidFill>
                  <a:srgbClr val="000000"/>
                </a:solidFill>
                <a:uFill>
                  <a:solidFill>
                    <a:srgbClr val="FFFFFF"/>
                  </a:solidFill>
                </a:uFill>
                <a:latin typeface="Calibri"/>
              </a:rPr>
              <a:t>Eine Erinnerung ...</a:t>
            </a:r>
          </a:p>
        </p:txBody>
      </p:sp>
      <p:sp>
        <p:nvSpPr>
          <p:cNvPr id="559" name="TextShape 2"/>
          <p:cNvSpPr txBox="1"/>
          <p:nvPr/>
        </p:nvSpPr>
        <p:spPr>
          <a:xfrm>
            <a:off x="457200" y="987480"/>
            <a:ext cx="8229240" cy="3816000"/>
          </a:xfrm>
          <a:prstGeom prst="rect">
            <a:avLst/>
          </a:prstGeom>
          <a:noFill/>
          <a:ln>
            <a:noFill/>
          </a:ln>
        </p:spPr>
        <p:txBody>
          <a:bodyPr>
            <a:noAutofit/>
          </a:bodyPr>
          <a:lstStyle/>
          <a:p>
            <a:pPr marL="179280" indent="-178920">
              <a:spcBef>
                <a:spcPts val="479"/>
              </a:spcBef>
              <a:buClr>
                <a:srgbClr val="000000"/>
              </a:buClr>
              <a:buFont typeface="Arial"/>
              <a:buChar char="•"/>
            </a:pPr>
            <a:r>
              <a:rPr lang="nl-NL" sz="1400" b="0" strike="noStrike" spc="-1" dirty="0" err="1">
                <a:solidFill>
                  <a:srgbClr val="000000"/>
                </a:solidFill>
                <a:uFill>
                  <a:solidFill>
                    <a:srgbClr val="FFFFFF"/>
                  </a:solidFill>
                </a:uFill>
                <a:latin typeface="Calibri"/>
              </a:rPr>
              <a:t>Speichern</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Sie</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Ihr</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Scratch-Programm</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regelmäßig</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Andernfalls</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wird</a:t>
            </a:r>
            <a:r>
              <a:rPr lang="nl-NL" sz="1400" b="0" strike="noStrike" spc="-1" dirty="0">
                <a:solidFill>
                  <a:srgbClr val="000000"/>
                </a:solidFill>
                <a:uFill>
                  <a:solidFill>
                    <a:srgbClr val="FFFFFF"/>
                  </a:solidFill>
                </a:uFill>
                <a:latin typeface="Calibri"/>
              </a:rPr>
              <a:t> es </a:t>
            </a:r>
            <a:r>
              <a:rPr lang="nl-NL" sz="1400" b="0" strike="noStrike" spc="-1" dirty="0" err="1">
                <a:solidFill>
                  <a:srgbClr val="000000"/>
                </a:solidFill>
                <a:uFill>
                  <a:solidFill>
                    <a:srgbClr val="FFFFFF"/>
                  </a:solidFill>
                </a:uFill>
                <a:latin typeface="Calibri"/>
              </a:rPr>
              <a:t>beim</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Ausschalten</a:t>
            </a:r>
            <a:r>
              <a:rPr lang="nl-NL" sz="1400" b="0" strike="noStrike" spc="-1" dirty="0">
                <a:solidFill>
                  <a:srgbClr val="000000"/>
                </a:solidFill>
                <a:uFill>
                  <a:solidFill>
                    <a:srgbClr val="FFFFFF"/>
                  </a:solidFill>
                </a:uFill>
                <a:latin typeface="Calibri"/>
              </a:rPr>
              <a:t> verloren </a:t>
            </a:r>
            <a:r>
              <a:rPr lang="nl-NL" sz="1400" b="0" strike="noStrike" spc="-1" dirty="0" err="1">
                <a:solidFill>
                  <a:srgbClr val="000000"/>
                </a:solidFill>
                <a:uFill>
                  <a:solidFill>
                    <a:srgbClr val="FFFFFF"/>
                  </a:solidFill>
                </a:uFill>
                <a:latin typeface="Calibri"/>
              </a:rPr>
              <a:t>gehen</a:t>
            </a:r>
            <a:r>
              <a:rPr lang="nl-NL" sz="1400" b="0" strike="noStrike" spc="-1" dirty="0">
                <a:solidFill>
                  <a:srgbClr val="000000"/>
                </a:solidFill>
                <a:uFill>
                  <a:solidFill>
                    <a:srgbClr val="FFFFFF"/>
                  </a:solidFill>
                </a:uFill>
                <a:latin typeface="Calibri"/>
              </a:rPr>
              <a:t>.</a:t>
            </a:r>
          </a:p>
          <a:p>
            <a:pPr marL="361950" lvl="1" indent="-177800">
              <a:spcBef>
                <a:spcPts val="300"/>
              </a:spcBef>
              <a:buClr>
                <a:srgbClr val="000000"/>
              </a:buClr>
              <a:buSzPct val="75000"/>
              <a:buFont typeface="Symbol" charset="2"/>
              <a:buChar char=""/>
            </a:pPr>
            <a:r>
              <a:rPr lang="nl-NL" sz="1400" b="0" strike="noStrike" spc="-1" dirty="0" err="1">
                <a:solidFill>
                  <a:srgbClr val="000000"/>
                </a:solidFill>
                <a:uFill>
                  <a:solidFill>
                    <a:srgbClr val="FFFFFF"/>
                  </a:solidFill>
                </a:uFill>
                <a:latin typeface="Calibri"/>
              </a:rPr>
              <a:t>Ein</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Stromausfall</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kann</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leicht</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passieren</a:t>
            </a:r>
            <a:r>
              <a:rPr lang="nl-NL" sz="1400" b="0" strike="noStrike" spc="-1" dirty="0">
                <a:solidFill>
                  <a:srgbClr val="000000"/>
                </a:solidFill>
                <a:uFill>
                  <a:solidFill>
                    <a:srgbClr val="FFFFFF"/>
                  </a:solidFill>
                </a:uFill>
                <a:latin typeface="Calibri"/>
              </a:rPr>
              <a:t>, da </a:t>
            </a:r>
            <a:r>
              <a:rPr lang="nl-NL" sz="1400" b="0" strike="noStrike" spc="-1" dirty="0" err="1">
                <a:solidFill>
                  <a:srgbClr val="000000"/>
                </a:solidFill>
                <a:uFill>
                  <a:solidFill>
                    <a:srgbClr val="FFFFFF"/>
                  </a:solidFill>
                </a:uFill>
                <a:latin typeface="Calibri"/>
              </a:rPr>
              <a:t>Sie</a:t>
            </a:r>
            <a:r>
              <a:rPr lang="nl-NL" sz="1400" b="0" strike="noStrike" spc="-1" dirty="0">
                <a:solidFill>
                  <a:srgbClr val="000000"/>
                </a:solidFill>
                <a:uFill>
                  <a:solidFill>
                    <a:srgbClr val="FFFFFF"/>
                  </a:solidFill>
                </a:uFill>
                <a:latin typeface="Calibri"/>
              </a:rPr>
              <a:t> Kabel </a:t>
            </a:r>
            <a:r>
              <a:rPr lang="nl-NL" sz="1400" b="0" strike="noStrike" spc="-1" dirty="0" err="1">
                <a:solidFill>
                  <a:srgbClr val="000000"/>
                </a:solidFill>
                <a:uFill>
                  <a:solidFill>
                    <a:srgbClr val="FFFFFF"/>
                  </a:solidFill>
                </a:uFill>
                <a:latin typeface="Calibri"/>
              </a:rPr>
              <a:t>ziehen</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und</a:t>
            </a:r>
            <a:r>
              <a:rPr lang="nl-NL" sz="1400" b="0" strike="noStrike" spc="-1" dirty="0">
                <a:solidFill>
                  <a:srgbClr val="000000"/>
                </a:solidFill>
                <a:uFill>
                  <a:solidFill>
                    <a:srgbClr val="FFFFFF"/>
                  </a:solidFill>
                </a:uFill>
                <a:latin typeface="Calibri"/>
              </a:rPr>
              <a:t> den </a:t>
            </a:r>
            <a:r>
              <a:rPr lang="nl-NL" sz="1400" b="0" strike="noStrike" spc="-1" dirty="0" err="1">
                <a:solidFill>
                  <a:srgbClr val="000000"/>
                </a:solidFill>
                <a:uFill>
                  <a:solidFill>
                    <a:srgbClr val="FFFFFF"/>
                  </a:solidFill>
                </a:uFill>
                <a:latin typeface="Calibri"/>
              </a:rPr>
              <a:t>Stromanschluss</a:t>
            </a:r>
            <a:r>
              <a:rPr lang="nl-NL" sz="1400" b="0" strike="noStrike" spc="-1" dirty="0">
                <a:solidFill>
                  <a:srgbClr val="000000"/>
                </a:solidFill>
                <a:uFill>
                  <a:solidFill>
                    <a:srgbClr val="FFFFFF"/>
                  </a:solidFill>
                </a:uFill>
                <a:latin typeface="Calibri"/>
              </a:rPr>
              <a:t> des </a:t>
            </a:r>
            <a:r>
              <a:rPr lang="nl-NL" sz="1400" b="0" strike="noStrike" spc="-1" dirty="0" err="1">
                <a:solidFill>
                  <a:srgbClr val="000000"/>
                </a:solidFill>
                <a:uFill>
                  <a:solidFill>
                    <a:srgbClr val="FFFFFF"/>
                  </a:solidFill>
                </a:uFill>
                <a:latin typeface="Calibri"/>
              </a:rPr>
              <a:t>Raspberry</a:t>
            </a:r>
            <a:r>
              <a:rPr lang="nl-NL" sz="1400" b="0" strike="noStrike" spc="-1" dirty="0">
                <a:solidFill>
                  <a:srgbClr val="000000"/>
                </a:solidFill>
                <a:uFill>
                  <a:solidFill>
                    <a:srgbClr val="FFFFFF"/>
                  </a:solidFill>
                </a:uFill>
                <a:latin typeface="Calibri"/>
              </a:rPr>
              <a:t> Pi </a:t>
            </a:r>
            <a:r>
              <a:rPr lang="nl-NL" sz="1400" b="0" strike="noStrike" spc="-1" dirty="0" err="1">
                <a:solidFill>
                  <a:srgbClr val="000000"/>
                </a:solidFill>
                <a:uFill>
                  <a:solidFill>
                    <a:srgbClr val="FFFFFF"/>
                  </a:solidFill>
                </a:uFill>
                <a:latin typeface="Calibri"/>
              </a:rPr>
              <a:t>beeinträchtigen</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können</a:t>
            </a:r>
            <a:r>
              <a:rPr lang="nl-NL" sz="1400" b="0" strike="noStrike" spc="-1" dirty="0">
                <a:solidFill>
                  <a:srgbClr val="000000"/>
                </a:solidFill>
                <a:uFill>
                  <a:solidFill>
                    <a:srgbClr val="FFFFFF"/>
                  </a:solidFill>
                </a:uFill>
                <a:latin typeface="Calibri"/>
              </a:rPr>
              <a:t>.</a:t>
            </a:r>
          </a:p>
          <a:p>
            <a:pPr marL="179280" indent="-178920">
              <a:spcBef>
                <a:spcPts val="479"/>
              </a:spcBef>
              <a:buClr>
                <a:srgbClr val="000000"/>
              </a:buClr>
              <a:buFont typeface="Arial"/>
              <a:buChar char="•"/>
            </a:pPr>
            <a:r>
              <a:rPr lang="nl-NL" sz="1400" b="0" strike="noStrike" spc="-1" dirty="0">
                <a:solidFill>
                  <a:srgbClr val="000000"/>
                </a:solidFill>
                <a:uFill>
                  <a:solidFill>
                    <a:srgbClr val="FFFFFF"/>
                  </a:solidFill>
                </a:uFill>
                <a:latin typeface="Calibri"/>
              </a:rPr>
              <a:t>Hier kommen </a:t>
            </a:r>
            <a:r>
              <a:rPr lang="nl-NL" sz="1400" b="0" strike="noStrike" spc="-1" dirty="0" err="1">
                <a:solidFill>
                  <a:srgbClr val="000000"/>
                </a:solidFill>
                <a:uFill>
                  <a:solidFill>
                    <a:srgbClr val="FFFFFF"/>
                  </a:solidFill>
                </a:uFill>
                <a:latin typeface="Calibri"/>
              </a:rPr>
              <a:t>einige</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aktuelle</a:t>
            </a:r>
            <a:r>
              <a:rPr lang="nl-NL" sz="1400" b="0" strike="noStrike" spc="-1" dirty="0">
                <a:solidFill>
                  <a:srgbClr val="000000"/>
                </a:solidFill>
                <a:uFill>
                  <a:solidFill>
                    <a:srgbClr val="FFFFFF"/>
                  </a:solidFill>
                </a:uFill>
                <a:latin typeface="Calibri"/>
              </a:rPr>
              <a:t> Scratch 2 </a:t>
            </a:r>
            <a:r>
              <a:rPr lang="nl-NL" sz="1400" b="0" strike="noStrike" spc="-1" dirty="0" err="1">
                <a:solidFill>
                  <a:srgbClr val="000000"/>
                </a:solidFill>
                <a:uFill>
                  <a:solidFill>
                    <a:srgbClr val="FFFFFF"/>
                  </a:solidFill>
                </a:uFill>
                <a:latin typeface="Calibri"/>
              </a:rPr>
              <a:t>Anomalien</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auf</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RPi</a:t>
            </a:r>
            <a:endParaRPr lang="nl-NL" sz="1400" b="0" strike="noStrike" spc="-1" dirty="0">
              <a:solidFill>
                <a:srgbClr val="000000"/>
              </a:solidFill>
              <a:uFill>
                <a:solidFill>
                  <a:srgbClr val="FFFFFF"/>
                </a:solidFill>
              </a:uFill>
              <a:latin typeface="Calibri"/>
            </a:endParaRPr>
          </a:p>
          <a:p>
            <a:pPr marL="361950" lvl="1" indent="-177800">
              <a:spcBef>
                <a:spcPts val="100"/>
              </a:spcBef>
              <a:buClr>
                <a:srgbClr val="000000"/>
              </a:buClr>
              <a:buSzPct val="75000"/>
              <a:buFont typeface="Symbol" charset="2"/>
              <a:buChar char=""/>
            </a:pPr>
            <a:r>
              <a:rPr lang="nl-NL" sz="1400" b="0" strike="noStrike" spc="-1" dirty="0" err="1">
                <a:solidFill>
                  <a:srgbClr val="000000"/>
                </a:solidFill>
                <a:uFill>
                  <a:solidFill>
                    <a:srgbClr val="FFFFFF"/>
                  </a:solidFill>
                </a:uFill>
                <a:latin typeface="Calibri"/>
              </a:rPr>
              <a:t>Sie</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sollten</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keine</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Leerzeichen</a:t>
            </a:r>
            <a:r>
              <a:rPr lang="nl-NL" sz="1400" b="0" strike="noStrike" spc="-1" dirty="0">
                <a:solidFill>
                  <a:srgbClr val="000000"/>
                </a:solidFill>
                <a:uFill>
                  <a:solidFill>
                    <a:srgbClr val="FFFFFF"/>
                  </a:solidFill>
                </a:uFill>
                <a:latin typeface="Calibri"/>
              </a:rPr>
              <a:t> in </a:t>
            </a:r>
            <a:r>
              <a:rPr lang="nl-NL" sz="1400" b="0" strike="noStrike" spc="-1" dirty="0" err="1">
                <a:solidFill>
                  <a:srgbClr val="000000"/>
                </a:solidFill>
                <a:uFill>
                  <a:solidFill>
                    <a:srgbClr val="FFFFFF"/>
                  </a:solidFill>
                </a:uFill>
                <a:latin typeface="Calibri"/>
              </a:rPr>
              <a:t>Dateinamen</a:t>
            </a:r>
            <a:r>
              <a:rPr lang="nl-NL" sz="1400" b="0" strike="noStrike" spc="-1" dirty="0">
                <a:solidFill>
                  <a:srgbClr val="000000"/>
                </a:solidFill>
                <a:uFill>
                  <a:solidFill>
                    <a:srgbClr val="FFFFFF"/>
                  </a:solidFill>
                </a:uFill>
                <a:latin typeface="Calibri"/>
              </a:rPr>
              <a:t> verwenden (</a:t>
            </a:r>
            <a:r>
              <a:rPr lang="nl-NL" sz="1400" b="0" strike="noStrike" spc="-1" dirty="0" err="1">
                <a:solidFill>
                  <a:srgbClr val="000000"/>
                </a:solidFill>
                <a:uFill>
                  <a:solidFill>
                    <a:srgbClr val="FFFFFF"/>
                  </a:solidFill>
                </a:uFill>
                <a:latin typeface="Calibri"/>
              </a:rPr>
              <a:t>wenn</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Sie</a:t>
            </a:r>
            <a:r>
              <a:rPr lang="nl-NL" sz="1400" b="0" strike="noStrike" spc="-1" dirty="0">
                <a:solidFill>
                  <a:srgbClr val="000000"/>
                </a:solidFill>
                <a:uFill>
                  <a:solidFill>
                    <a:srgbClr val="FFFFFF"/>
                  </a:solidFill>
                </a:uFill>
                <a:latin typeface="Calibri"/>
              </a:rPr>
              <a:t> dies </a:t>
            </a:r>
            <a:r>
              <a:rPr lang="nl-NL" sz="1400" b="0" strike="noStrike" spc="-1" dirty="0" err="1">
                <a:solidFill>
                  <a:srgbClr val="000000"/>
                </a:solidFill>
                <a:uFill>
                  <a:solidFill>
                    <a:srgbClr val="FFFFFF"/>
                  </a:solidFill>
                </a:uFill>
                <a:latin typeface="Calibri"/>
              </a:rPr>
              <a:t>tun</a:t>
            </a:r>
            <a:r>
              <a:rPr lang="nl-NL" sz="1400" b="0" strike="noStrike" spc="-1" dirty="0">
                <a:solidFill>
                  <a:srgbClr val="000000"/>
                </a:solidFill>
                <a:uFill>
                  <a:solidFill>
                    <a:srgbClr val="FFFFFF"/>
                  </a:solidFill>
                </a:uFill>
                <a:latin typeface="Calibri"/>
              </a:rPr>
              <a:t>, werden </a:t>
            </a:r>
            <a:r>
              <a:rPr lang="nl-NL" sz="1400" b="0" strike="noStrike" spc="-1" dirty="0" err="1">
                <a:solidFill>
                  <a:srgbClr val="000000"/>
                </a:solidFill>
                <a:uFill>
                  <a:solidFill>
                    <a:srgbClr val="FFFFFF"/>
                  </a:solidFill>
                </a:uFill>
                <a:latin typeface="Calibri"/>
              </a:rPr>
              <a:t>sie</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entfernt</a:t>
            </a:r>
            <a:r>
              <a:rPr lang="nl-NL" sz="1400" b="0" strike="noStrike" spc="-1" dirty="0">
                <a:solidFill>
                  <a:srgbClr val="000000"/>
                </a:solidFill>
                <a:uFill>
                  <a:solidFill>
                    <a:srgbClr val="FFFFFF"/>
                  </a:solidFill>
                </a:uFill>
                <a:latin typeface="Calibri"/>
              </a:rPr>
              <a:t>)</a:t>
            </a:r>
          </a:p>
          <a:p>
            <a:pPr marL="361950" lvl="1" indent="-177800">
              <a:spcBef>
                <a:spcPts val="100"/>
              </a:spcBef>
              <a:buClr>
                <a:srgbClr val="000000"/>
              </a:buClr>
              <a:buSzPct val="75000"/>
              <a:buFont typeface="Symbol" charset="2"/>
              <a:buChar char=""/>
            </a:pPr>
            <a:r>
              <a:rPr lang="nl-NL" sz="1400" b="0" strike="noStrike" spc="-1" dirty="0">
                <a:solidFill>
                  <a:srgbClr val="000000"/>
                </a:solidFill>
                <a:uFill>
                  <a:solidFill>
                    <a:srgbClr val="FFFFFF"/>
                  </a:solidFill>
                </a:uFill>
                <a:latin typeface="Calibri"/>
              </a:rPr>
              <a:t>Scratch 2 </a:t>
            </a:r>
            <a:r>
              <a:rPr lang="nl-NL" sz="1400" b="0" strike="noStrike" spc="-1" dirty="0" err="1">
                <a:solidFill>
                  <a:srgbClr val="000000"/>
                </a:solidFill>
                <a:uFill>
                  <a:solidFill>
                    <a:srgbClr val="FFFFFF"/>
                  </a:solidFill>
                </a:uFill>
                <a:latin typeface="Calibri"/>
              </a:rPr>
              <a:t>vergisst</a:t>
            </a:r>
            <a:r>
              <a:rPr lang="nl-NL" sz="1400" b="0" strike="noStrike" spc="-1" dirty="0">
                <a:solidFill>
                  <a:srgbClr val="000000"/>
                </a:solidFill>
                <a:uFill>
                  <a:solidFill>
                    <a:srgbClr val="FFFFFF"/>
                  </a:solidFill>
                </a:uFill>
                <a:latin typeface="Calibri"/>
              </a:rPr>
              <a:t> den Ordner, in </a:t>
            </a:r>
            <a:r>
              <a:rPr lang="nl-NL" sz="1400" b="0" strike="noStrike" spc="-1" dirty="0" err="1">
                <a:solidFill>
                  <a:srgbClr val="000000"/>
                </a:solidFill>
                <a:uFill>
                  <a:solidFill>
                    <a:srgbClr val="FFFFFF"/>
                  </a:solidFill>
                </a:uFill>
                <a:latin typeface="Calibri"/>
              </a:rPr>
              <a:t>dem</a:t>
            </a:r>
            <a:r>
              <a:rPr lang="nl-NL" sz="1400" b="0" strike="noStrike" spc="-1" dirty="0">
                <a:solidFill>
                  <a:srgbClr val="000000"/>
                </a:solidFill>
                <a:uFill>
                  <a:solidFill>
                    <a:srgbClr val="FFFFFF"/>
                  </a:solidFill>
                </a:uFill>
                <a:latin typeface="Calibri"/>
              </a:rPr>
              <a:t> die </a:t>
            </a:r>
            <a:r>
              <a:rPr lang="nl-NL" sz="1400" b="0" strike="noStrike" spc="-1" dirty="0" err="1">
                <a:solidFill>
                  <a:srgbClr val="000000"/>
                </a:solidFill>
                <a:uFill>
                  <a:solidFill>
                    <a:srgbClr val="FFFFFF"/>
                  </a:solidFill>
                </a:uFill>
                <a:latin typeface="Calibri"/>
              </a:rPr>
              <a:t>Datei</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von</a:t>
            </a:r>
            <a:r>
              <a:rPr lang="nl-NL" sz="1400" b="0" strike="noStrike" spc="-1" dirty="0">
                <a:solidFill>
                  <a:srgbClr val="000000"/>
                </a:solidFill>
                <a:uFill>
                  <a:solidFill>
                    <a:srgbClr val="FFFFFF"/>
                  </a:solidFill>
                </a:uFill>
                <a:latin typeface="Calibri"/>
              </a:rPr>
              <a:t> (Desktop) </a:t>
            </a:r>
            <a:r>
              <a:rPr lang="nl-NL" sz="1400" b="0" strike="noStrike" spc="-1" dirty="0" err="1">
                <a:solidFill>
                  <a:srgbClr val="000000"/>
                </a:solidFill>
                <a:uFill>
                  <a:solidFill>
                    <a:srgbClr val="FFFFFF"/>
                  </a:solidFill>
                </a:uFill>
                <a:latin typeface="Calibri"/>
              </a:rPr>
              <a:t>geöffnet</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wurde</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Speichern</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Sie</a:t>
            </a:r>
            <a:r>
              <a:rPr lang="nl-NL" sz="1400" b="0" strike="noStrike" spc="-1" dirty="0">
                <a:solidFill>
                  <a:srgbClr val="000000"/>
                </a:solidFill>
                <a:uFill>
                  <a:solidFill>
                    <a:srgbClr val="FFFFFF"/>
                  </a:solidFill>
                </a:uFill>
                <a:latin typeface="Calibri"/>
              </a:rPr>
              <a:t> es </a:t>
            </a:r>
            <a:r>
              <a:rPr lang="nl-NL" sz="1400" b="0" strike="noStrike" spc="-1" dirty="0" err="1">
                <a:solidFill>
                  <a:srgbClr val="000000"/>
                </a:solidFill>
                <a:uFill>
                  <a:solidFill>
                    <a:srgbClr val="FFFFFF"/>
                  </a:solidFill>
                </a:uFill>
                <a:latin typeface="Calibri"/>
              </a:rPr>
              <a:t>einfach</a:t>
            </a:r>
            <a:r>
              <a:rPr lang="nl-NL" sz="1400" b="0" strike="noStrike" spc="-1" dirty="0">
                <a:solidFill>
                  <a:srgbClr val="000000"/>
                </a:solidFill>
                <a:uFill>
                  <a:solidFill>
                    <a:srgbClr val="FFFFFF"/>
                  </a:solidFill>
                </a:uFill>
                <a:latin typeface="Calibri"/>
              </a:rPr>
              <a:t> in </a:t>
            </a:r>
            <a:r>
              <a:rPr lang="nl-NL" sz="1400" b="0" strike="noStrike" spc="-1" dirty="0" smtClean="0">
                <a:solidFill>
                  <a:srgbClr val="000000"/>
                </a:solidFill>
                <a:uFill>
                  <a:solidFill>
                    <a:srgbClr val="FFFFFF"/>
                  </a:solidFill>
                </a:uFill>
                <a:latin typeface="Calibri"/>
              </a:rPr>
              <a:t>/ home </a:t>
            </a:r>
            <a:r>
              <a:rPr lang="nl-NL" sz="1400" b="0" strike="noStrike" spc="-1" dirty="0">
                <a:solidFill>
                  <a:srgbClr val="000000"/>
                </a:solidFill>
                <a:uFill>
                  <a:solidFill>
                    <a:srgbClr val="FFFFFF"/>
                  </a:solidFill>
                </a:uFill>
                <a:latin typeface="Calibri"/>
              </a:rPr>
              <a:t>/ pi, wie Scratch </a:t>
            </a:r>
            <a:r>
              <a:rPr lang="nl-NL" sz="1400" b="0" strike="noStrike" spc="-1" dirty="0" err="1">
                <a:solidFill>
                  <a:srgbClr val="000000"/>
                </a:solidFill>
                <a:uFill>
                  <a:solidFill>
                    <a:srgbClr val="FFFFFF"/>
                  </a:solidFill>
                </a:uFill>
                <a:latin typeface="Calibri"/>
              </a:rPr>
              <a:t>vorschlägt</a:t>
            </a:r>
            <a:endParaRPr lang="nl-NL" sz="1400" b="0" strike="noStrike" spc="-1" dirty="0">
              <a:solidFill>
                <a:srgbClr val="000000"/>
              </a:solidFill>
              <a:uFill>
                <a:solidFill>
                  <a:srgbClr val="FFFFFF"/>
                </a:solidFill>
              </a:uFill>
              <a:latin typeface="Calibri"/>
            </a:endParaRPr>
          </a:p>
          <a:p>
            <a:pPr marL="361950" lvl="1" indent="-177800">
              <a:spcBef>
                <a:spcPts val="100"/>
              </a:spcBef>
              <a:buClr>
                <a:srgbClr val="000000"/>
              </a:buClr>
              <a:buSzPct val="75000"/>
              <a:buFont typeface="Symbol" charset="2"/>
              <a:buChar char=""/>
            </a:pPr>
            <a:r>
              <a:rPr lang="nl-NL" sz="1400" b="0" strike="noStrike" spc="-1" dirty="0">
                <a:solidFill>
                  <a:srgbClr val="000000"/>
                </a:solidFill>
                <a:uFill>
                  <a:solidFill>
                    <a:srgbClr val="FFFFFF"/>
                  </a:solidFill>
                </a:uFill>
                <a:latin typeface="Calibri"/>
              </a:rPr>
              <a:t>Scratch 2 </a:t>
            </a:r>
            <a:r>
              <a:rPr lang="nl-NL" sz="1400" b="0" strike="noStrike" spc="-1" dirty="0" err="1">
                <a:solidFill>
                  <a:srgbClr val="000000"/>
                </a:solidFill>
                <a:uFill>
                  <a:solidFill>
                    <a:srgbClr val="FFFFFF"/>
                  </a:solidFill>
                </a:uFill>
                <a:latin typeface="Calibri"/>
              </a:rPr>
              <a:t>speichert</a:t>
            </a:r>
            <a:r>
              <a:rPr lang="nl-NL" sz="1400" b="0" strike="noStrike" spc="-1" dirty="0">
                <a:solidFill>
                  <a:srgbClr val="000000"/>
                </a:solidFill>
                <a:uFill>
                  <a:solidFill>
                    <a:srgbClr val="FFFFFF"/>
                  </a:solidFill>
                </a:uFill>
                <a:latin typeface="Calibri"/>
              </a:rPr>
              <a:t> es </a:t>
            </a:r>
            <a:r>
              <a:rPr lang="nl-NL" sz="1400" b="0" strike="noStrike" spc="-1" dirty="0" err="1">
                <a:solidFill>
                  <a:srgbClr val="000000"/>
                </a:solidFill>
                <a:uFill>
                  <a:solidFill>
                    <a:srgbClr val="FFFFFF"/>
                  </a:solidFill>
                </a:uFill>
                <a:latin typeface="Calibri"/>
              </a:rPr>
              <a:t>mit</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einer</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Erweiterung</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sbx</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unabhängig</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von</a:t>
            </a:r>
            <a:r>
              <a:rPr lang="nl-NL" sz="1400" b="0" strike="noStrike" spc="-1" dirty="0">
                <a:solidFill>
                  <a:srgbClr val="000000"/>
                </a:solidFill>
                <a:uFill>
                  <a:solidFill>
                    <a:srgbClr val="FFFFFF"/>
                  </a:solidFill>
                </a:uFill>
                <a:latin typeface="Calibri"/>
              </a:rPr>
              <a:t> der </a:t>
            </a:r>
            <a:r>
              <a:rPr lang="nl-NL" sz="1400" b="0" strike="noStrike" spc="-1" dirty="0" err="1">
                <a:solidFill>
                  <a:srgbClr val="000000"/>
                </a:solidFill>
                <a:uFill>
                  <a:solidFill>
                    <a:srgbClr val="FFFFFF"/>
                  </a:solidFill>
                </a:uFill>
                <a:latin typeface="Calibri"/>
              </a:rPr>
              <a:t>Angabe</a:t>
            </a:r>
            <a:r>
              <a:rPr lang="nl-NL" sz="1400" b="0" strike="noStrike" spc="-1" dirty="0">
                <a:solidFill>
                  <a:srgbClr val="000000"/>
                </a:solidFill>
                <a:uFill>
                  <a:solidFill>
                    <a:srgbClr val="FFFFFF"/>
                  </a:solidFill>
                </a:uFill>
                <a:latin typeface="Calibri"/>
              </a:rPr>
              <a:t>.</a:t>
            </a:r>
          </a:p>
          <a:p>
            <a:pPr marL="179280" indent="-178920">
              <a:spcBef>
                <a:spcPts val="479"/>
              </a:spcBef>
              <a:buClr>
                <a:srgbClr val="000000"/>
              </a:buClr>
              <a:buFont typeface="Arial"/>
              <a:buChar char="•"/>
            </a:pPr>
            <a:r>
              <a:rPr lang="nl-NL" sz="1400" b="0" strike="noStrike" spc="-1" dirty="0" err="1">
                <a:solidFill>
                  <a:srgbClr val="000000"/>
                </a:solidFill>
                <a:uFill>
                  <a:solidFill>
                    <a:srgbClr val="FFFFFF"/>
                  </a:solidFill>
                </a:uFill>
                <a:latin typeface="Calibri"/>
              </a:rPr>
              <a:t>Also</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einmal</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nach</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dem</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Einschalten</a:t>
            </a:r>
            <a:endParaRPr lang="nl-NL" sz="1400" b="0" strike="noStrike" spc="-1" dirty="0">
              <a:solidFill>
                <a:srgbClr val="000000"/>
              </a:solidFill>
              <a:uFill>
                <a:solidFill>
                  <a:srgbClr val="FFFFFF"/>
                </a:solidFill>
              </a:uFill>
              <a:latin typeface="Calibri"/>
            </a:endParaRPr>
          </a:p>
          <a:p>
            <a:pPr marL="361950" lvl="1" indent="-177800">
              <a:spcBef>
                <a:spcPts val="100"/>
              </a:spcBef>
              <a:buClr>
                <a:srgbClr val="000000"/>
              </a:buClr>
              <a:buSzPct val="75000"/>
              <a:buFont typeface="Symbol" charset="2"/>
              <a:buChar char=""/>
            </a:pPr>
            <a:r>
              <a:rPr lang="nl-NL" sz="1400" b="0" strike="noStrike" spc="-1" dirty="0" err="1">
                <a:solidFill>
                  <a:srgbClr val="000000"/>
                </a:solidFill>
                <a:uFill>
                  <a:solidFill>
                    <a:srgbClr val="FFFFFF"/>
                  </a:solidFill>
                </a:uFill>
                <a:latin typeface="Calibri"/>
              </a:rPr>
              <a:t>Doppelklicken</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Sie</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auf</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dem</a:t>
            </a:r>
            <a:r>
              <a:rPr lang="nl-NL" sz="1400" b="0" strike="noStrike" spc="-1" dirty="0">
                <a:solidFill>
                  <a:srgbClr val="000000"/>
                </a:solidFill>
                <a:uFill>
                  <a:solidFill>
                    <a:srgbClr val="FFFFFF"/>
                  </a:solidFill>
                </a:uFill>
                <a:latin typeface="Calibri"/>
              </a:rPr>
              <a:t> Desktop </a:t>
            </a:r>
            <a:r>
              <a:rPr lang="nl-NL" sz="1400" b="0" strike="noStrike" spc="-1" dirty="0" err="1">
                <a:solidFill>
                  <a:srgbClr val="000000"/>
                </a:solidFill>
                <a:uFill>
                  <a:solidFill>
                    <a:srgbClr val="FFFFFF"/>
                  </a:solidFill>
                </a:uFill>
                <a:latin typeface="Calibri"/>
              </a:rPr>
              <a:t>auf</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CleanUpScratchFiles.sh</a:t>
            </a:r>
            <a:endParaRPr lang="nl-NL" sz="1400" b="0" strike="noStrike" spc="-1" dirty="0">
              <a:solidFill>
                <a:srgbClr val="000000"/>
              </a:solidFill>
              <a:uFill>
                <a:solidFill>
                  <a:srgbClr val="FFFFFF"/>
                </a:solidFill>
              </a:uFill>
              <a:latin typeface="Calibri"/>
            </a:endParaRPr>
          </a:p>
          <a:p>
            <a:pPr marL="361950" lvl="1" indent="-177800">
              <a:spcBef>
                <a:spcPts val="100"/>
              </a:spcBef>
              <a:buClr>
                <a:srgbClr val="000000"/>
              </a:buClr>
              <a:buSzPct val="75000"/>
              <a:buFont typeface="Symbol" charset="2"/>
              <a:buChar char=""/>
            </a:pPr>
            <a:r>
              <a:rPr lang="nl-NL" sz="1400" b="0" strike="noStrike" spc="-1" dirty="0" err="1">
                <a:solidFill>
                  <a:srgbClr val="000000"/>
                </a:solidFill>
                <a:uFill>
                  <a:solidFill>
                    <a:srgbClr val="FFFFFF"/>
                  </a:solidFill>
                </a:uFill>
                <a:latin typeface="Calibri"/>
              </a:rPr>
              <a:t>Sie</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können</a:t>
            </a:r>
            <a:r>
              <a:rPr lang="nl-NL" sz="1400" b="0" strike="noStrike" spc="-1" dirty="0">
                <a:solidFill>
                  <a:srgbClr val="000000"/>
                </a:solidFill>
                <a:uFill>
                  <a:solidFill>
                    <a:srgbClr val="FFFFFF"/>
                  </a:solidFill>
                </a:uFill>
                <a:latin typeface="Calibri"/>
              </a:rPr>
              <a:t> das </a:t>
            </a:r>
            <a:r>
              <a:rPr lang="nl-NL" sz="1400" b="0" strike="noStrike" spc="-1" dirty="0" err="1">
                <a:solidFill>
                  <a:srgbClr val="000000"/>
                </a:solidFill>
                <a:uFill>
                  <a:solidFill>
                    <a:srgbClr val="FFFFFF"/>
                  </a:solidFill>
                </a:uFill>
                <a:latin typeface="Calibri"/>
              </a:rPr>
              <a:t>Fenster</a:t>
            </a:r>
            <a:r>
              <a:rPr lang="nl-NL" sz="1400" b="0" strike="noStrike" spc="-1" dirty="0">
                <a:solidFill>
                  <a:srgbClr val="000000"/>
                </a:solidFill>
                <a:uFill>
                  <a:solidFill>
                    <a:srgbClr val="FFFFFF"/>
                  </a:solidFill>
                </a:uFill>
                <a:latin typeface="Calibri"/>
              </a:rPr>
              <a:t> minimieren, </a:t>
            </a:r>
            <a:r>
              <a:rPr lang="nl-NL" sz="1400" b="0" strike="noStrike" spc="-1" dirty="0" err="1">
                <a:solidFill>
                  <a:srgbClr val="000000"/>
                </a:solidFill>
                <a:uFill>
                  <a:solidFill>
                    <a:srgbClr val="FFFFFF"/>
                  </a:solidFill>
                </a:uFill>
                <a:latin typeface="Calibri"/>
              </a:rPr>
              <a:t>aber</a:t>
            </a:r>
            <a:r>
              <a:rPr lang="nl-NL" sz="1400" b="0" strike="noStrike" spc="-1" dirty="0">
                <a:solidFill>
                  <a:srgbClr val="000000"/>
                </a:solidFill>
                <a:uFill>
                  <a:solidFill>
                    <a:srgbClr val="FFFFFF"/>
                  </a:solidFill>
                </a:uFill>
                <a:latin typeface="Calibri"/>
              </a:rPr>
              <a:t> lassen </a:t>
            </a:r>
            <a:r>
              <a:rPr lang="nl-NL" sz="1400" b="0" strike="noStrike" spc="-1" dirty="0" err="1">
                <a:solidFill>
                  <a:srgbClr val="000000"/>
                </a:solidFill>
                <a:uFill>
                  <a:solidFill>
                    <a:srgbClr val="FFFFFF"/>
                  </a:solidFill>
                </a:uFill>
                <a:latin typeface="Calibri"/>
              </a:rPr>
              <a:t>Sie</a:t>
            </a:r>
            <a:r>
              <a:rPr lang="nl-NL" sz="1400" b="0" strike="noStrike" spc="-1" dirty="0">
                <a:solidFill>
                  <a:srgbClr val="000000"/>
                </a:solidFill>
                <a:uFill>
                  <a:solidFill>
                    <a:srgbClr val="FFFFFF"/>
                  </a:solidFill>
                </a:uFill>
                <a:latin typeface="Calibri"/>
              </a:rPr>
              <a:t> es </a:t>
            </a:r>
            <a:r>
              <a:rPr lang="nl-NL" sz="1400" b="0" strike="noStrike" spc="-1" dirty="0" err="1">
                <a:solidFill>
                  <a:srgbClr val="000000"/>
                </a:solidFill>
                <a:uFill>
                  <a:solidFill>
                    <a:srgbClr val="FFFFFF"/>
                  </a:solidFill>
                </a:uFill>
                <a:latin typeface="Calibri"/>
              </a:rPr>
              <a:t>für</a:t>
            </a:r>
            <a:r>
              <a:rPr lang="nl-NL" sz="1400" b="0" strike="noStrike" spc="-1" dirty="0">
                <a:solidFill>
                  <a:srgbClr val="000000"/>
                </a:solidFill>
                <a:uFill>
                  <a:solidFill>
                    <a:srgbClr val="FFFFFF"/>
                  </a:solidFill>
                </a:uFill>
                <a:latin typeface="Calibri"/>
              </a:rPr>
              <a:t> immer </a:t>
            </a:r>
            <a:r>
              <a:rPr lang="nl-NL" sz="1400" b="0" strike="noStrike" spc="-1" dirty="0" err="1">
                <a:solidFill>
                  <a:srgbClr val="000000"/>
                </a:solidFill>
                <a:uFill>
                  <a:solidFill>
                    <a:srgbClr val="FFFFFF"/>
                  </a:solidFill>
                </a:uFill>
                <a:latin typeface="Calibri"/>
              </a:rPr>
              <a:t>laufen</a:t>
            </a:r>
            <a:endParaRPr lang="nl-NL" sz="1400" b="0" strike="noStrike" spc="-1" dirty="0">
              <a:solidFill>
                <a:srgbClr val="000000"/>
              </a:solidFill>
              <a:uFill>
                <a:solidFill>
                  <a:srgbClr val="FFFFFF"/>
                </a:solidFill>
              </a:uFill>
              <a:latin typeface="Calibri"/>
            </a:endParaRPr>
          </a:p>
          <a:p>
            <a:pPr marL="361950" lvl="1" indent="-177800">
              <a:spcBef>
                <a:spcPts val="100"/>
              </a:spcBef>
              <a:buClr>
                <a:srgbClr val="000000"/>
              </a:buClr>
              <a:buSzPct val="75000"/>
              <a:buFont typeface="Symbol" charset="2"/>
              <a:buChar char=""/>
            </a:pPr>
            <a:r>
              <a:rPr lang="nl-NL" sz="1400" b="0" strike="noStrike" spc="-1" dirty="0">
                <a:solidFill>
                  <a:srgbClr val="000000"/>
                </a:solidFill>
                <a:uFill>
                  <a:solidFill>
                    <a:srgbClr val="FFFFFF"/>
                  </a:solidFill>
                </a:uFill>
                <a:latin typeface="Calibri"/>
              </a:rPr>
              <a:t>Dies </a:t>
            </a:r>
            <a:r>
              <a:rPr lang="nl-NL" sz="1400" b="0" strike="noStrike" spc="-1" dirty="0" err="1">
                <a:solidFill>
                  <a:srgbClr val="000000"/>
                </a:solidFill>
                <a:uFill>
                  <a:solidFill>
                    <a:srgbClr val="FFFFFF"/>
                  </a:solidFill>
                </a:uFill>
                <a:latin typeface="Calibri"/>
              </a:rPr>
              <a:t>überwacht</a:t>
            </a:r>
            <a:r>
              <a:rPr lang="nl-NL" sz="1400" b="0" strike="noStrike" spc="-1" dirty="0">
                <a:solidFill>
                  <a:srgbClr val="000000"/>
                </a:solidFill>
                <a:uFill>
                  <a:solidFill>
                    <a:srgbClr val="FFFFFF"/>
                  </a:solidFill>
                </a:uFill>
                <a:latin typeface="Calibri"/>
              </a:rPr>
              <a:t> permanent den Ordner /home/pi, </a:t>
            </a:r>
            <a:r>
              <a:rPr lang="nl-NL" sz="1400" b="0" strike="noStrike" spc="-1" dirty="0" err="1">
                <a:solidFill>
                  <a:srgbClr val="000000"/>
                </a:solidFill>
                <a:uFill>
                  <a:solidFill>
                    <a:srgbClr val="FFFFFF"/>
                  </a:solidFill>
                </a:uFill>
                <a:latin typeface="Calibri"/>
              </a:rPr>
              <a:t>und</a:t>
            </a:r>
            <a:endParaRPr lang="nl-NL" sz="1400" b="0" strike="noStrike" spc="-1" dirty="0">
              <a:solidFill>
                <a:srgbClr val="000000"/>
              </a:solidFill>
              <a:uFill>
                <a:solidFill>
                  <a:srgbClr val="FFFFFF"/>
                </a:solidFill>
              </a:uFill>
              <a:latin typeface="Calibri"/>
            </a:endParaRPr>
          </a:p>
          <a:p>
            <a:pPr marL="539750" lvl="2" indent="-160338">
              <a:spcBef>
                <a:spcPts val="100"/>
              </a:spcBef>
              <a:buClr>
                <a:srgbClr val="000000"/>
              </a:buClr>
              <a:buSzPct val="45000"/>
              <a:buFont typeface="Wingdings" charset="2"/>
              <a:buChar char=""/>
            </a:pPr>
            <a:r>
              <a:rPr lang="nl-NL" sz="1400" b="0" strike="noStrike" spc="-1" dirty="0" err="1">
                <a:solidFill>
                  <a:srgbClr val="000000"/>
                </a:solidFill>
                <a:uFill>
                  <a:solidFill>
                    <a:srgbClr val="FFFFFF"/>
                  </a:solidFill>
                </a:uFill>
                <a:latin typeface="Calibri"/>
              </a:rPr>
              <a:t>Verschiebt</a:t>
            </a:r>
            <a:r>
              <a:rPr lang="nl-NL" sz="1400" b="0" strike="noStrike" spc="-1" dirty="0">
                <a:solidFill>
                  <a:srgbClr val="000000"/>
                </a:solidFill>
                <a:uFill>
                  <a:solidFill>
                    <a:srgbClr val="FFFFFF"/>
                  </a:solidFill>
                </a:uFill>
                <a:latin typeface="Calibri"/>
              </a:rPr>
              <a:t> alle </a:t>
            </a:r>
            <a:r>
              <a:rPr lang="nl-NL" sz="1400" b="0" strike="noStrike" spc="-1" dirty="0" err="1">
                <a:solidFill>
                  <a:srgbClr val="000000"/>
                </a:solidFill>
                <a:uFill>
                  <a:solidFill>
                    <a:srgbClr val="FFFFFF"/>
                  </a:solidFill>
                </a:uFill>
                <a:latin typeface="Calibri"/>
              </a:rPr>
              <a:t>Dateien</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mit</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sbx</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auf</a:t>
            </a:r>
            <a:r>
              <a:rPr lang="nl-NL" sz="1400" b="0" strike="noStrike" spc="-1" dirty="0">
                <a:solidFill>
                  <a:srgbClr val="000000"/>
                </a:solidFill>
                <a:uFill>
                  <a:solidFill>
                    <a:srgbClr val="FFFFFF"/>
                  </a:solidFill>
                </a:uFill>
                <a:latin typeface="Calibri"/>
              </a:rPr>
              <a:t> den Desktop als .sb2-Dateien</a:t>
            </a:r>
          </a:p>
          <a:p>
            <a:pPr marL="539750" lvl="2" indent="-160338">
              <a:spcBef>
                <a:spcPts val="100"/>
              </a:spcBef>
              <a:buClr>
                <a:srgbClr val="000000"/>
              </a:buClr>
              <a:buSzPct val="45000"/>
              <a:buFont typeface="Wingdings" charset="2"/>
              <a:buChar char=""/>
            </a:pPr>
            <a:r>
              <a:rPr lang="nl-NL" sz="1400" b="0" strike="noStrike" spc="-1" dirty="0">
                <a:solidFill>
                  <a:srgbClr val="000000"/>
                </a:solidFill>
                <a:uFill>
                  <a:solidFill>
                    <a:srgbClr val="FFFFFF"/>
                  </a:solidFill>
                </a:uFill>
                <a:latin typeface="Calibri"/>
              </a:rPr>
              <a:t>Alle </a:t>
            </a:r>
            <a:r>
              <a:rPr lang="nl-NL" sz="1400" b="0" strike="noStrike" spc="-1" dirty="0" err="1">
                <a:solidFill>
                  <a:srgbClr val="000000"/>
                </a:solidFill>
                <a:uFill>
                  <a:solidFill>
                    <a:srgbClr val="FFFFFF"/>
                  </a:solidFill>
                </a:uFill>
                <a:latin typeface="Calibri"/>
              </a:rPr>
              <a:t>Leerzeichen</a:t>
            </a:r>
            <a:r>
              <a:rPr lang="nl-NL" sz="1400" b="0" strike="noStrike" spc="-1" dirty="0">
                <a:solidFill>
                  <a:srgbClr val="000000"/>
                </a:solidFill>
                <a:uFill>
                  <a:solidFill>
                    <a:srgbClr val="FFFFFF"/>
                  </a:solidFill>
                </a:uFill>
                <a:latin typeface="Calibri"/>
              </a:rPr>
              <a:t> in </a:t>
            </a:r>
            <a:r>
              <a:rPr lang="nl-NL" sz="1400" b="0" strike="noStrike" spc="-1" dirty="0" err="1">
                <a:solidFill>
                  <a:srgbClr val="000000"/>
                </a:solidFill>
                <a:uFill>
                  <a:solidFill>
                    <a:srgbClr val="FFFFFF"/>
                  </a:solidFill>
                </a:uFill>
                <a:latin typeface="Calibri"/>
              </a:rPr>
              <a:t>Dateinamen</a:t>
            </a:r>
            <a:r>
              <a:rPr lang="nl-NL" sz="1400" b="0" strike="noStrike" spc="-1" dirty="0">
                <a:solidFill>
                  <a:srgbClr val="000000"/>
                </a:solidFill>
                <a:uFill>
                  <a:solidFill>
                    <a:srgbClr val="FFFFFF"/>
                  </a:solidFill>
                </a:uFill>
                <a:latin typeface="Calibri"/>
              </a:rPr>
              <a:t> werden </a:t>
            </a:r>
            <a:r>
              <a:rPr lang="nl-NL" sz="1400" b="0" strike="noStrike" spc="-1" dirty="0" err="1">
                <a:solidFill>
                  <a:srgbClr val="000000"/>
                </a:solidFill>
                <a:uFill>
                  <a:solidFill>
                    <a:srgbClr val="FFFFFF"/>
                  </a:solidFill>
                </a:uFill>
                <a:latin typeface="Calibri"/>
              </a:rPr>
              <a:t>entfernt</a:t>
            </a:r>
            <a:endParaRPr lang="nl-NL" sz="1400" b="0" strike="noStrike" spc="-1" dirty="0">
              <a:solidFill>
                <a:srgbClr val="000000"/>
              </a:solidFill>
              <a:uFill>
                <a:solidFill>
                  <a:srgbClr val="FFFFFF"/>
                </a:solidFill>
              </a:uFill>
              <a:latin typeface="Calibri"/>
            </a:endParaRPr>
          </a:p>
          <a:p>
            <a:pPr marL="539750" lvl="2" indent="-160338">
              <a:spcBef>
                <a:spcPts val="100"/>
              </a:spcBef>
              <a:buClr>
                <a:srgbClr val="000000"/>
              </a:buClr>
              <a:buSzPct val="45000"/>
              <a:buFont typeface="Wingdings" charset="2"/>
              <a:buChar char=""/>
            </a:pPr>
            <a:r>
              <a:rPr lang="nl-NL" sz="1400" b="0" strike="noStrike" spc="-1" dirty="0" err="1">
                <a:solidFill>
                  <a:srgbClr val="000000"/>
                </a:solidFill>
                <a:uFill>
                  <a:solidFill>
                    <a:srgbClr val="FFFFFF"/>
                  </a:solidFill>
                </a:uFill>
                <a:latin typeface="Calibri"/>
              </a:rPr>
              <a:t>Wenn</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sich</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bereits</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eine</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solche</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Datei</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auf</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dem</a:t>
            </a:r>
            <a:r>
              <a:rPr lang="nl-NL" sz="1400" b="0" strike="noStrike" spc="-1" dirty="0">
                <a:solidFill>
                  <a:srgbClr val="000000"/>
                </a:solidFill>
                <a:uFill>
                  <a:solidFill>
                    <a:srgbClr val="FFFFFF"/>
                  </a:solidFill>
                </a:uFill>
                <a:latin typeface="Calibri"/>
              </a:rPr>
              <a:t> Desktop </a:t>
            </a:r>
            <a:r>
              <a:rPr lang="nl-NL" sz="1400" b="0" strike="noStrike" spc="-1" dirty="0" err="1">
                <a:solidFill>
                  <a:srgbClr val="000000"/>
                </a:solidFill>
                <a:uFill>
                  <a:solidFill>
                    <a:srgbClr val="FFFFFF"/>
                  </a:solidFill>
                </a:uFill>
                <a:latin typeface="Calibri"/>
              </a:rPr>
              <a:t>befindet</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wird</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sie</a:t>
            </a:r>
            <a:r>
              <a:rPr lang="nl-NL" sz="1400" b="0" strike="noStrike" spc="-1" dirty="0">
                <a:solidFill>
                  <a:srgbClr val="000000"/>
                </a:solidFill>
                <a:uFill>
                  <a:solidFill>
                    <a:srgbClr val="FFFFFF"/>
                  </a:solidFill>
                </a:uFill>
                <a:latin typeface="Calibri"/>
              </a:rPr>
              <a:t> in den </a:t>
            </a:r>
            <a:r>
              <a:rPr sz="1100" dirty="0"/>
              <a:t/>
            </a:r>
            <a:br>
              <a:rPr sz="1100" dirty="0"/>
            </a:br>
            <a:r>
              <a:rPr lang="nl-NL" sz="1400" b="0" strike="noStrike" spc="-1" dirty="0">
                <a:solidFill>
                  <a:srgbClr val="000000"/>
                </a:solidFill>
                <a:uFill>
                  <a:solidFill>
                    <a:srgbClr val="FFFFFF"/>
                  </a:solidFill>
                </a:uFill>
                <a:latin typeface="Calibri"/>
              </a:rPr>
              <a:t>Ordner </a:t>
            </a:r>
            <a:r>
              <a:rPr lang="nl-NL" sz="1400" b="0" strike="noStrike" spc="-1" dirty="0" err="1">
                <a:solidFill>
                  <a:srgbClr val="000000"/>
                </a:solidFill>
                <a:uFill>
                  <a:solidFill>
                    <a:srgbClr val="FFFFFF"/>
                  </a:solidFill>
                </a:uFill>
                <a:latin typeface="Calibri"/>
              </a:rPr>
              <a:t>ScratchProgramsBackup</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auf</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dem</a:t>
            </a:r>
            <a:r>
              <a:rPr lang="nl-NL" sz="1400" b="0" strike="noStrike" spc="-1" dirty="0">
                <a:solidFill>
                  <a:srgbClr val="000000"/>
                </a:solidFill>
                <a:uFill>
                  <a:solidFill>
                    <a:srgbClr val="FFFFFF"/>
                  </a:solidFill>
                </a:uFill>
                <a:latin typeface="Calibri"/>
              </a:rPr>
              <a:t> Desktop </a:t>
            </a:r>
            <a:r>
              <a:rPr lang="nl-NL" sz="1400" b="0" strike="noStrike" spc="-1" dirty="0" err="1">
                <a:solidFill>
                  <a:srgbClr val="000000"/>
                </a:solidFill>
                <a:uFill>
                  <a:solidFill>
                    <a:srgbClr val="FFFFFF"/>
                  </a:solidFill>
                </a:uFill>
                <a:latin typeface="Calibri"/>
              </a:rPr>
              <a:t>verschoben</a:t>
            </a:r>
            <a:endParaRPr lang="nl-NL" sz="1400" b="0" strike="noStrike" spc="-1" dirty="0">
              <a:solidFill>
                <a:srgbClr val="000000"/>
              </a:solidFill>
              <a:uFill>
                <a:solidFill>
                  <a:srgbClr val="FFFFFF"/>
                </a:solidFill>
              </a:uFill>
              <a:latin typeface="Calibri"/>
            </a:endParaRPr>
          </a:p>
        </p:txBody>
      </p:sp>
      <p:sp>
        <p:nvSpPr>
          <p:cNvPr id="560" name="TextShape 3"/>
          <p:cNvSpPr txBox="1"/>
          <p:nvPr/>
        </p:nvSpPr>
        <p:spPr>
          <a:xfrm>
            <a:off x="8172360" y="4767120"/>
            <a:ext cx="514080" cy="273600"/>
          </a:xfrm>
          <a:prstGeom prst="rect">
            <a:avLst/>
          </a:prstGeom>
          <a:noFill/>
          <a:ln>
            <a:noFill/>
          </a:ln>
        </p:spPr>
        <p:txBody>
          <a:bodyPr anchor="ctr"/>
          <a:lstStyle/>
          <a:p>
            <a:pPr algn="r">
              <a:lnSpc>
                <a:spcPct val="100000"/>
              </a:lnSpc>
            </a:pPr>
            <a:fld id="{443EBE0A-E07A-4D43-8FAF-26FF4E7C0CFB}" type="slidenum">
              <a:rPr lang="en-GB" sz="1200" b="0" strike="noStrike" spc="-1">
                <a:solidFill>
                  <a:srgbClr val="8B8B8B"/>
                </a:solidFill>
                <a:uFill>
                  <a:solidFill>
                    <a:srgbClr val="FFFFFF"/>
                  </a:solidFill>
                </a:uFill>
                <a:latin typeface="Calibri"/>
              </a:rPr>
              <a:pPr algn="r">
                <a:lnSpc>
                  <a:spcPct val="100000"/>
                </a:lnSpc>
              </a:pPr>
              <a:t>46</a:t>
            </a:fld>
            <a:endParaRPr lang="en-GB" sz="1200" b="0" strike="noStrike" spc="-1">
              <a:solidFill>
                <a:srgbClr val="000000"/>
              </a:solidFill>
              <a:uFill>
                <a:solidFill>
                  <a:srgbClr val="FFFFFF"/>
                </a:solidFill>
              </a:uFill>
              <a:latin typeface="Times New Roman"/>
            </a:endParaRPr>
          </a:p>
        </p:txBody>
      </p:sp>
      <p:pic>
        <p:nvPicPr>
          <p:cNvPr id="561" name="Picture 2"/>
          <p:cNvPicPr/>
          <p:nvPr/>
        </p:nvPicPr>
        <p:blipFill>
          <a:blip r:embed="rId3" cstate="print"/>
          <a:srcRect l="57230" r="23059" b="19238"/>
          <a:stretch/>
        </p:blipFill>
        <p:spPr>
          <a:xfrm>
            <a:off x="6588224" y="2715766"/>
            <a:ext cx="1151640" cy="1030320"/>
          </a:xfrm>
          <a:prstGeom prst="rect">
            <a:avLst/>
          </a:prstGeom>
          <a:ln>
            <a:noFill/>
          </a:ln>
        </p:spPr>
      </p:pic>
      <p:pic>
        <p:nvPicPr>
          <p:cNvPr id="562" name="Picture 3"/>
          <p:cNvPicPr/>
          <p:nvPr/>
        </p:nvPicPr>
        <p:blipFill>
          <a:blip r:embed="rId3" cstate="print"/>
          <a:srcRect l="76688" r="4838" b="17010"/>
          <a:stretch/>
        </p:blipFill>
        <p:spPr>
          <a:xfrm>
            <a:off x="7020272" y="3867894"/>
            <a:ext cx="1079640" cy="1058760"/>
          </a:xfrm>
          <a:prstGeom prst="rect">
            <a:avLst/>
          </a:prstGeom>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 name="TextShape 1"/>
          <p:cNvSpPr txBox="1"/>
          <p:nvPr/>
        </p:nvSpPr>
        <p:spPr>
          <a:xfrm>
            <a:off x="685800" y="1597680"/>
            <a:ext cx="7772040" cy="1102320"/>
          </a:xfrm>
          <a:prstGeom prst="rect">
            <a:avLst/>
          </a:prstGeom>
          <a:noFill/>
          <a:ln>
            <a:noFill/>
          </a:ln>
        </p:spPr>
        <p:txBody>
          <a:bodyPr anchor="ctr">
            <a:normAutofit fontScale="92500" lnSpcReduction="20000"/>
          </a:bodyPr>
          <a:lstStyle/>
          <a:p>
            <a:pPr algn="ctr">
              <a:lnSpc>
                <a:spcPct val="100000"/>
              </a:lnSpc>
            </a:pPr>
            <a:r>
              <a:rPr lang="nl-NL" sz="4400" b="0" strike="noStrike" spc="-1">
                <a:solidFill>
                  <a:srgbClr val="FFFFFF"/>
                </a:solidFill>
                <a:uFill>
                  <a:solidFill>
                    <a:srgbClr val="FFFFFF"/>
                  </a:solidFill>
                </a:uFill>
                <a:latin typeface="Calibri"/>
              </a:rPr>
              <a:t>Teil 6: Hinzufügen der großen grünen LED</a:t>
            </a:r>
            <a:endParaRPr lang="nl-NL" sz="4400" b="0" strike="noStrike" spc="-1">
              <a:solidFill>
                <a:srgbClr val="000000"/>
              </a:solidFill>
              <a:uFill>
                <a:solidFill>
                  <a:srgbClr val="FFFFFF"/>
                </a:solidFill>
              </a:uFill>
              <a:latin typeface="Calibri"/>
            </a:endParaRPr>
          </a:p>
        </p:txBody>
      </p:sp>
      <p:sp>
        <p:nvSpPr>
          <p:cNvPr id="564" name="TextShape 2"/>
          <p:cNvSpPr txBox="1"/>
          <p:nvPr/>
        </p:nvSpPr>
        <p:spPr>
          <a:xfrm>
            <a:off x="8629560" y="4767120"/>
            <a:ext cx="514080" cy="274320"/>
          </a:xfrm>
          <a:prstGeom prst="rect">
            <a:avLst/>
          </a:prstGeom>
          <a:noFill/>
          <a:ln>
            <a:noFill/>
          </a:ln>
        </p:spPr>
        <p:txBody>
          <a:bodyPr anchor="ctr"/>
          <a:lstStyle/>
          <a:p>
            <a:pPr algn="r">
              <a:lnSpc>
                <a:spcPct val="100000"/>
              </a:lnSpc>
            </a:pPr>
            <a:fld id="{D7BF42B0-32E5-4319-BF76-0821F2C9C76C}" type="slidenum">
              <a:rPr lang="en-GB" sz="1200" b="0" strike="noStrike" spc="-1">
                <a:solidFill>
                  <a:srgbClr val="8B8B8B"/>
                </a:solidFill>
                <a:uFill>
                  <a:solidFill>
                    <a:srgbClr val="FFFFFF"/>
                  </a:solidFill>
                </a:uFill>
                <a:latin typeface="Calibri"/>
              </a:rPr>
              <a:pPr algn="r">
                <a:lnSpc>
                  <a:spcPct val="100000"/>
                </a:lnSpc>
              </a:pPr>
              <a:t>47</a:t>
            </a:fld>
            <a:endParaRPr lang="en-GB" sz="1200" b="0" strike="noStrike" spc="-1">
              <a:solidFill>
                <a:srgbClr val="000000"/>
              </a:solidFill>
              <a:uFill>
                <a:solidFill>
                  <a:srgbClr val="FFFFFF"/>
                </a:solidFill>
              </a:uFill>
              <a:latin typeface="Times New Roman"/>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5" name="Picture 2"/>
          <p:cNvPicPr/>
          <p:nvPr/>
        </p:nvPicPr>
        <p:blipFill>
          <a:blip r:embed="rId3" cstate="print"/>
          <a:stretch/>
        </p:blipFill>
        <p:spPr>
          <a:xfrm>
            <a:off x="0" y="1100160"/>
            <a:ext cx="5222880" cy="3529800"/>
          </a:xfrm>
          <a:prstGeom prst="rect">
            <a:avLst/>
          </a:prstGeom>
          <a:ln>
            <a:noFill/>
          </a:ln>
        </p:spPr>
      </p:pic>
      <p:sp>
        <p:nvSpPr>
          <p:cNvPr id="566" name="TextShape 1"/>
          <p:cNvSpPr txBox="1"/>
          <p:nvPr/>
        </p:nvSpPr>
        <p:spPr>
          <a:xfrm>
            <a:off x="457200" y="205920"/>
            <a:ext cx="8229240" cy="856800"/>
          </a:xfrm>
          <a:prstGeom prst="rect">
            <a:avLst/>
          </a:prstGeom>
          <a:noFill/>
          <a:ln>
            <a:noFill/>
          </a:ln>
        </p:spPr>
        <p:txBody>
          <a:bodyPr anchor="ctr"/>
          <a:lstStyle/>
          <a:p>
            <a:pPr>
              <a:lnSpc>
                <a:spcPct val="100000"/>
              </a:lnSpc>
            </a:pPr>
            <a:r>
              <a:rPr lang="nl-NL" sz="4400" b="0" strike="noStrike" spc="-1">
                <a:solidFill>
                  <a:srgbClr val="000000"/>
                </a:solidFill>
                <a:uFill>
                  <a:solidFill>
                    <a:srgbClr val="FFFFFF"/>
                  </a:solidFill>
                </a:uFill>
                <a:latin typeface="Calibri"/>
              </a:rPr>
              <a:t>Hinzufügen der grünen LED</a:t>
            </a:r>
          </a:p>
        </p:txBody>
      </p:sp>
      <p:sp>
        <p:nvSpPr>
          <p:cNvPr id="567" name="TextShape 2"/>
          <p:cNvSpPr txBox="1"/>
          <p:nvPr/>
        </p:nvSpPr>
        <p:spPr>
          <a:xfrm>
            <a:off x="8172360" y="4767120"/>
            <a:ext cx="514080" cy="273600"/>
          </a:xfrm>
          <a:prstGeom prst="rect">
            <a:avLst/>
          </a:prstGeom>
          <a:noFill/>
          <a:ln>
            <a:noFill/>
          </a:ln>
        </p:spPr>
        <p:txBody>
          <a:bodyPr anchor="ctr"/>
          <a:lstStyle/>
          <a:p>
            <a:pPr algn="r">
              <a:lnSpc>
                <a:spcPct val="100000"/>
              </a:lnSpc>
            </a:pPr>
            <a:fld id="{E6A92A04-9BB8-43C5-B7D4-C4B9B10F0DA2}" type="slidenum">
              <a:rPr lang="en-GB" sz="1200" b="0" strike="noStrike" spc="-1">
                <a:solidFill>
                  <a:srgbClr val="8B8B8B"/>
                </a:solidFill>
                <a:uFill>
                  <a:solidFill>
                    <a:srgbClr val="FFFFFF"/>
                  </a:solidFill>
                </a:uFill>
                <a:latin typeface="Calibri"/>
              </a:rPr>
              <a:pPr algn="r">
                <a:lnSpc>
                  <a:spcPct val="100000"/>
                </a:lnSpc>
              </a:pPr>
              <a:t>48</a:t>
            </a:fld>
            <a:endParaRPr lang="en-GB" sz="1200" b="0" strike="noStrike" spc="-1">
              <a:solidFill>
                <a:srgbClr val="000000"/>
              </a:solidFill>
              <a:uFill>
                <a:solidFill>
                  <a:srgbClr val="FFFFFF"/>
                </a:solidFill>
              </a:uFill>
              <a:latin typeface="Times New Roman"/>
            </a:endParaRPr>
          </a:p>
        </p:txBody>
      </p:sp>
      <p:pic>
        <p:nvPicPr>
          <p:cNvPr id="568" name="Picture 3"/>
          <p:cNvPicPr/>
          <p:nvPr/>
        </p:nvPicPr>
        <p:blipFill>
          <a:blip r:embed="rId4" cstate="print"/>
          <a:stretch/>
        </p:blipFill>
        <p:spPr>
          <a:xfrm rot="10800000">
            <a:off x="5303416" y="1059583"/>
            <a:ext cx="3347640" cy="2941200"/>
          </a:xfrm>
          <a:prstGeom prst="rect">
            <a:avLst/>
          </a:prstGeom>
          <a:ln>
            <a:noFill/>
          </a:ln>
        </p:spPr>
      </p:pic>
      <p:sp>
        <p:nvSpPr>
          <p:cNvPr id="569" name="CustomShape 3"/>
          <p:cNvSpPr/>
          <p:nvPr/>
        </p:nvSpPr>
        <p:spPr>
          <a:xfrm>
            <a:off x="1659240" y="1347480"/>
            <a:ext cx="89640" cy="431640"/>
          </a:xfrm>
          <a:prstGeom prst="rect">
            <a:avLst/>
          </a:prstGeom>
          <a:solidFill>
            <a:srgbClr val="C00000"/>
          </a:solidFill>
          <a:ln w="25560">
            <a:noFill/>
          </a:ln>
        </p:spPr>
        <p:style>
          <a:lnRef idx="0">
            <a:scrgbClr r="0" g="0" b="0"/>
          </a:lnRef>
          <a:fillRef idx="0">
            <a:scrgbClr r="0" g="0" b="0"/>
          </a:fillRef>
          <a:effectRef idx="0">
            <a:scrgbClr r="0" g="0" b="0"/>
          </a:effectRef>
          <a:fontRef idx="minor"/>
        </p:style>
      </p:sp>
      <p:pic>
        <p:nvPicPr>
          <p:cNvPr id="570" name="Picture 4"/>
          <p:cNvPicPr/>
          <p:nvPr/>
        </p:nvPicPr>
        <p:blipFill>
          <a:blip r:embed="rId5" cstate="print"/>
          <a:stretch/>
        </p:blipFill>
        <p:spPr>
          <a:xfrm>
            <a:off x="497520" y="3723840"/>
            <a:ext cx="287640" cy="361800"/>
          </a:xfrm>
          <a:prstGeom prst="rect">
            <a:avLst/>
          </a:prstGeom>
          <a:ln>
            <a:noFill/>
          </a:ln>
        </p:spPr>
      </p:pic>
      <p:sp>
        <p:nvSpPr>
          <p:cNvPr id="571" name="CustomShape 4"/>
          <p:cNvSpPr/>
          <p:nvPr/>
        </p:nvSpPr>
        <p:spPr>
          <a:xfrm>
            <a:off x="3914640" y="3494160"/>
            <a:ext cx="2171160" cy="984600"/>
          </a:xfrm>
          <a:custGeom>
            <a:avLst/>
            <a:gdLst/>
            <a:ahLst/>
            <a:cxnLst/>
            <a:rect l="l" t="t" r="r" b="b"/>
            <a:pathLst>
              <a:path w="2171451" h="985122">
                <a:moveTo>
                  <a:pt x="0" y="563781"/>
                </a:moveTo>
                <a:cubicBezTo>
                  <a:pt x="181784" y="563283"/>
                  <a:pt x="363569" y="562785"/>
                  <a:pt x="502024" y="617569"/>
                </a:cubicBezTo>
                <a:cubicBezTo>
                  <a:pt x="640479" y="672353"/>
                  <a:pt x="704228" y="833717"/>
                  <a:pt x="830730" y="892486"/>
                </a:cubicBezTo>
                <a:cubicBezTo>
                  <a:pt x="957232" y="951255"/>
                  <a:pt x="1122581" y="985122"/>
                  <a:pt x="1261036" y="970181"/>
                </a:cubicBezTo>
                <a:cubicBezTo>
                  <a:pt x="1399491" y="955240"/>
                  <a:pt x="1524000" y="874557"/>
                  <a:pt x="1661459" y="802839"/>
                </a:cubicBezTo>
                <a:cubicBezTo>
                  <a:pt x="1798918" y="731121"/>
                  <a:pt x="2001121" y="647451"/>
                  <a:pt x="2085788" y="539875"/>
                </a:cubicBezTo>
                <a:cubicBezTo>
                  <a:pt x="2170455" y="432299"/>
                  <a:pt x="2171451" y="244040"/>
                  <a:pt x="2169459" y="157381"/>
                </a:cubicBezTo>
                <a:cubicBezTo>
                  <a:pt x="2167467" y="70722"/>
                  <a:pt x="2116667" y="39844"/>
                  <a:pt x="2073836" y="19922"/>
                </a:cubicBezTo>
                <a:cubicBezTo>
                  <a:pt x="2031005" y="0"/>
                  <a:pt x="1912471" y="37851"/>
                  <a:pt x="1912471" y="37851"/>
                </a:cubicBezTo>
                <a:lnTo>
                  <a:pt x="1912471" y="37851"/>
                </a:lnTo>
                <a:lnTo>
                  <a:pt x="1912471" y="37851"/>
                </a:lnTo>
              </a:path>
            </a:pathLst>
          </a:custGeom>
          <a:noFill/>
          <a:ln w="44280">
            <a:solidFill>
              <a:srgbClr val="FF0000"/>
            </a:solidFill>
            <a:round/>
          </a:ln>
        </p:spPr>
        <p:style>
          <a:lnRef idx="0">
            <a:scrgbClr r="0" g="0" b="0"/>
          </a:lnRef>
          <a:fillRef idx="0">
            <a:scrgbClr r="0" g="0" b="0"/>
          </a:fillRef>
          <a:effectRef idx="0">
            <a:scrgbClr r="0" g="0" b="0"/>
          </a:effectRef>
          <a:fontRef idx="minor"/>
        </p:style>
      </p:sp>
      <p:sp>
        <p:nvSpPr>
          <p:cNvPr id="572" name="CustomShape 5"/>
          <p:cNvSpPr/>
          <p:nvPr/>
        </p:nvSpPr>
        <p:spPr>
          <a:xfrm>
            <a:off x="3914640" y="3687480"/>
            <a:ext cx="2044440" cy="927000"/>
          </a:xfrm>
          <a:custGeom>
            <a:avLst/>
            <a:gdLst/>
            <a:ahLst/>
            <a:cxnLst/>
            <a:rect l="l" t="t" r="r" b="b"/>
            <a:pathLst>
              <a:path w="2044949" h="927349">
                <a:moveTo>
                  <a:pt x="0" y="484094"/>
                </a:moveTo>
                <a:cubicBezTo>
                  <a:pt x="117537" y="481106"/>
                  <a:pt x="235075" y="478118"/>
                  <a:pt x="322730" y="502024"/>
                </a:cubicBezTo>
                <a:cubicBezTo>
                  <a:pt x="410385" y="525930"/>
                  <a:pt x="460189" y="572746"/>
                  <a:pt x="525930" y="627530"/>
                </a:cubicBezTo>
                <a:cubicBezTo>
                  <a:pt x="591671" y="682314"/>
                  <a:pt x="629522" y="781922"/>
                  <a:pt x="717177" y="830730"/>
                </a:cubicBezTo>
                <a:cubicBezTo>
                  <a:pt x="804832" y="879538"/>
                  <a:pt x="923365" y="913405"/>
                  <a:pt x="1051859" y="920377"/>
                </a:cubicBezTo>
                <a:cubicBezTo>
                  <a:pt x="1180353" y="927349"/>
                  <a:pt x="1355663" y="910416"/>
                  <a:pt x="1488141" y="872565"/>
                </a:cubicBezTo>
                <a:cubicBezTo>
                  <a:pt x="1620619" y="834714"/>
                  <a:pt x="1760071" y="745067"/>
                  <a:pt x="1846730" y="693271"/>
                </a:cubicBezTo>
                <a:cubicBezTo>
                  <a:pt x="1933389" y="641475"/>
                  <a:pt x="1977216" y="629522"/>
                  <a:pt x="2008094" y="561789"/>
                </a:cubicBezTo>
                <a:cubicBezTo>
                  <a:pt x="2038972" y="494056"/>
                  <a:pt x="2044949" y="380502"/>
                  <a:pt x="2032000" y="286871"/>
                </a:cubicBezTo>
                <a:cubicBezTo>
                  <a:pt x="2019051" y="193240"/>
                  <a:pt x="1974725" y="96620"/>
                  <a:pt x="1930400" y="0"/>
                </a:cubicBezTo>
              </a:path>
            </a:pathLst>
          </a:custGeom>
          <a:noFill/>
          <a:ln w="44280">
            <a:solidFill>
              <a:srgbClr val="000000"/>
            </a:solidFill>
            <a:round/>
          </a:ln>
        </p:spPr>
        <p:style>
          <a:lnRef idx="0">
            <a:scrgbClr r="0" g="0" b="0"/>
          </a:lnRef>
          <a:fillRef idx="0">
            <a:scrgbClr r="0" g="0" b="0"/>
          </a:fillRef>
          <a:effectRef idx="0">
            <a:scrgbClr r="0" g="0" b="0"/>
          </a:effectRef>
          <a:fontRef idx="minor"/>
        </p:style>
      </p:sp>
      <p:sp>
        <p:nvSpPr>
          <p:cNvPr id="573" name="CustomShape 6"/>
          <p:cNvSpPr/>
          <p:nvPr/>
        </p:nvSpPr>
        <p:spPr>
          <a:xfrm>
            <a:off x="3920400" y="2372760"/>
            <a:ext cx="1804680" cy="1159200"/>
          </a:xfrm>
          <a:custGeom>
            <a:avLst/>
            <a:gdLst/>
            <a:ahLst/>
            <a:cxnLst/>
            <a:rect l="l" t="t" r="r" b="b"/>
            <a:pathLst>
              <a:path w="1804894" h="1159435">
                <a:moveTo>
                  <a:pt x="0" y="11953"/>
                </a:moveTo>
                <a:cubicBezTo>
                  <a:pt x="354604" y="5976"/>
                  <a:pt x="709208" y="0"/>
                  <a:pt x="890494" y="95623"/>
                </a:cubicBezTo>
                <a:cubicBezTo>
                  <a:pt x="1071780" y="191246"/>
                  <a:pt x="1015003" y="450227"/>
                  <a:pt x="1087717" y="585694"/>
                </a:cubicBezTo>
                <a:cubicBezTo>
                  <a:pt x="1160431" y="721161"/>
                  <a:pt x="1207247" y="812800"/>
                  <a:pt x="1326776" y="908423"/>
                </a:cubicBezTo>
                <a:cubicBezTo>
                  <a:pt x="1446306" y="1004047"/>
                  <a:pt x="1625600" y="1081741"/>
                  <a:pt x="1804894" y="1159435"/>
                </a:cubicBezTo>
              </a:path>
            </a:pathLst>
          </a:custGeom>
          <a:noFill/>
          <a:ln w="44280">
            <a:solidFill>
              <a:srgbClr val="FF0000"/>
            </a:solidFill>
            <a:round/>
          </a:ln>
        </p:spPr>
        <p:style>
          <a:lnRef idx="0">
            <a:scrgbClr r="0" g="0" b="0"/>
          </a:lnRef>
          <a:fillRef idx="0">
            <a:scrgbClr r="0" g="0" b="0"/>
          </a:fillRef>
          <a:effectRef idx="0">
            <a:scrgbClr r="0" g="0" b="0"/>
          </a:effectRef>
          <a:fontRef idx="minor"/>
        </p:style>
      </p:sp>
      <p:sp>
        <p:nvSpPr>
          <p:cNvPr id="574" name="CustomShape 7"/>
          <p:cNvSpPr/>
          <p:nvPr/>
        </p:nvSpPr>
        <p:spPr>
          <a:xfrm>
            <a:off x="3902760" y="2465280"/>
            <a:ext cx="1798560" cy="1209960"/>
          </a:xfrm>
          <a:custGeom>
            <a:avLst/>
            <a:gdLst/>
            <a:ahLst/>
            <a:cxnLst/>
            <a:rect l="l" t="t" r="r" b="b"/>
            <a:pathLst>
              <a:path w="1798918" h="1210235">
                <a:moveTo>
                  <a:pt x="0" y="8965"/>
                </a:moveTo>
                <a:cubicBezTo>
                  <a:pt x="184772" y="12451"/>
                  <a:pt x="369545" y="15937"/>
                  <a:pt x="508000" y="26894"/>
                </a:cubicBezTo>
                <a:cubicBezTo>
                  <a:pt x="646455" y="37851"/>
                  <a:pt x="756024" y="0"/>
                  <a:pt x="830730" y="74706"/>
                </a:cubicBezTo>
                <a:cubicBezTo>
                  <a:pt x="905436" y="149412"/>
                  <a:pt x="916393" y="373530"/>
                  <a:pt x="956236" y="475130"/>
                </a:cubicBezTo>
                <a:cubicBezTo>
                  <a:pt x="996079" y="576730"/>
                  <a:pt x="993091" y="599639"/>
                  <a:pt x="1069789" y="684306"/>
                </a:cubicBezTo>
                <a:cubicBezTo>
                  <a:pt x="1146487" y="768973"/>
                  <a:pt x="1294903" y="895475"/>
                  <a:pt x="1416424" y="983130"/>
                </a:cubicBezTo>
                <a:cubicBezTo>
                  <a:pt x="1537946" y="1070785"/>
                  <a:pt x="1668432" y="1140510"/>
                  <a:pt x="1798918" y="1210235"/>
                </a:cubicBezTo>
              </a:path>
            </a:pathLst>
          </a:custGeom>
          <a:noFill/>
          <a:ln w="44280">
            <a:solidFill>
              <a:srgbClr val="000000"/>
            </a:solidFill>
            <a:round/>
          </a:ln>
        </p:spPr>
        <p:style>
          <a:lnRef idx="0">
            <a:scrgbClr r="0" g="0" b="0"/>
          </a:lnRef>
          <a:fillRef idx="0">
            <a:scrgbClr r="0" g="0" b="0"/>
          </a:fillRef>
          <a:effectRef idx="0">
            <a:scrgbClr r="0" g="0" b="0"/>
          </a:effectRef>
          <a:fontRef idx="minor"/>
        </p:style>
      </p:sp>
      <p:sp>
        <p:nvSpPr>
          <p:cNvPr id="575" name="CustomShape 8"/>
          <p:cNvSpPr/>
          <p:nvPr/>
        </p:nvSpPr>
        <p:spPr>
          <a:xfrm>
            <a:off x="2483640" y="4443840"/>
            <a:ext cx="359640" cy="503640"/>
          </a:xfrm>
          <a:prstGeom prst="upArrow">
            <a:avLst>
              <a:gd name="adj1" fmla="val 50000"/>
              <a:gd name="adj2" fmla="val 50000"/>
            </a:avLst>
          </a:prstGeom>
          <a:solidFill>
            <a:srgbClr val="4F81BD"/>
          </a:solidFill>
          <a:ln w="25560">
            <a:solidFill>
              <a:srgbClr val="3A5F8B"/>
            </a:solidFill>
            <a:round/>
          </a:ln>
        </p:spPr>
        <p:style>
          <a:lnRef idx="0">
            <a:scrgbClr r="0" g="0" b="0"/>
          </a:lnRef>
          <a:fillRef idx="0">
            <a:scrgbClr r="0" g="0" b="0"/>
          </a:fillRef>
          <a:effectRef idx="0">
            <a:scrgbClr r="0" g="0" b="0"/>
          </a:effectRef>
          <a:fontRef idx="minor"/>
        </p:style>
      </p:sp>
      <p:sp>
        <p:nvSpPr>
          <p:cNvPr id="13" name="TextShape 17"/>
          <p:cNvSpPr txBox="1"/>
          <p:nvPr/>
        </p:nvSpPr>
        <p:spPr>
          <a:xfrm>
            <a:off x="4104000" y="1908000"/>
            <a:ext cx="864000" cy="204840"/>
          </a:xfrm>
          <a:prstGeom prst="rect">
            <a:avLst/>
          </a:prstGeom>
          <a:solidFill>
            <a:srgbClr val="FFFFFF"/>
          </a:solidFill>
          <a:ln>
            <a:noFill/>
          </a:ln>
        </p:spPr>
        <p:txBody>
          <a:bodyPr lIns="90000" tIns="45000" rIns="90000" bIns="45000"/>
          <a:lstStyle/>
          <a:p>
            <a:r>
              <a:rPr lang="en-GB" sz="900" b="0" strike="noStrike" spc="-1" dirty="0" err="1">
                <a:solidFill>
                  <a:srgbClr val="000000"/>
                </a:solidFill>
                <a:uFill>
                  <a:solidFill>
                    <a:srgbClr val="FFFFFF"/>
                  </a:solidFill>
                </a:uFill>
                <a:latin typeface="Calibri"/>
              </a:rPr>
              <a:t>zum</a:t>
            </a:r>
            <a:r>
              <a:rPr lang="en-GB" sz="900" b="0" strike="noStrike" spc="-1" dirty="0">
                <a:solidFill>
                  <a:srgbClr val="000000"/>
                </a:solidFill>
                <a:uFill>
                  <a:solidFill>
                    <a:srgbClr val="FFFFFF"/>
                  </a:solidFill>
                </a:uFill>
                <a:latin typeface="Calibri"/>
              </a:rPr>
              <a:t> </a:t>
            </a:r>
            <a:r>
              <a:rPr lang="en-GB" sz="900" b="0" strike="noStrike" spc="-1" dirty="0" err="1">
                <a:solidFill>
                  <a:srgbClr val="000000"/>
                </a:solidFill>
                <a:uFill>
                  <a:solidFill>
                    <a:srgbClr val="FFFFFF"/>
                  </a:solidFill>
                </a:uFill>
                <a:latin typeface="Calibri"/>
              </a:rPr>
              <a:t>Ansluß</a:t>
            </a:r>
            <a:r>
              <a:rPr lang="en-GB" sz="900" b="0" strike="noStrike" spc="-1" dirty="0">
                <a:solidFill>
                  <a:srgbClr val="000000"/>
                </a:solidFill>
                <a:uFill>
                  <a:solidFill>
                    <a:srgbClr val="FFFFFF"/>
                  </a:solidFill>
                </a:uFill>
                <a:latin typeface="Calibri"/>
              </a:rPr>
              <a:t> 7</a:t>
            </a:r>
            <a:endParaRPr lang="en-GB" sz="900" b="0" strike="noStrike" spc="-1" dirty="0">
              <a:solidFill>
                <a:srgbClr val="000000"/>
              </a:solidFill>
              <a:uFill>
                <a:solidFill>
                  <a:srgbClr val="FFFFFF"/>
                </a:solidFill>
              </a:uFill>
              <a:latin typeface="Arial"/>
            </a:endParaRPr>
          </a:p>
        </p:txBody>
      </p:sp>
      <p:sp>
        <p:nvSpPr>
          <p:cNvPr id="14" name="TextShape 18"/>
          <p:cNvSpPr txBox="1"/>
          <p:nvPr/>
        </p:nvSpPr>
        <p:spPr>
          <a:xfrm>
            <a:off x="4499992" y="3507854"/>
            <a:ext cx="720080" cy="144016"/>
          </a:xfrm>
          <a:prstGeom prst="rect">
            <a:avLst/>
          </a:prstGeom>
          <a:solidFill>
            <a:srgbClr val="FFFFFF"/>
          </a:solidFill>
          <a:ln>
            <a:noFill/>
          </a:ln>
        </p:spPr>
        <p:txBody>
          <a:bodyPr lIns="0" tIns="0" rIns="0" bIns="0"/>
          <a:lstStyle/>
          <a:p>
            <a:r>
              <a:rPr lang="en-GB" sz="900" b="0" strike="noStrike" spc="-1" dirty="0" err="1">
                <a:solidFill>
                  <a:srgbClr val="000000"/>
                </a:solidFill>
                <a:uFill>
                  <a:solidFill>
                    <a:srgbClr val="FFFFFF"/>
                  </a:solidFill>
                </a:uFill>
                <a:latin typeface="Calibri"/>
              </a:rPr>
              <a:t>zum</a:t>
            </a:r>
            <a:r>
              <a:rPr lang="en-GB" sz="900" b="0" strike="noStrike" spc="-1" dirty="0">
                <a:solidFill>
                  <a:srgbClr val="000000"/>
                </a:solidFill>
                <a:uFill>
                  <a:solidFill>
                    <a:srgbClr val="FFFFFF"/>
                  </a:solidFill>
                </a:uFill>
                <a:latin typeface="Calibri"/>
              </a:rPr>
              <a:t> </a:t>
            </a:r>
            <a:r>
              <a:rPr lang="en-GB" sz="900" b="0" strike="noStrike" spc="-1" dirty="0" err="1">
                <a:solidFill>
                  <a:srgbClr val="000000"/>
                </a:solidFill>
                <a:uFill>
                  <a:solidFill>
                    <a:srgbClr val="FFFFFF"/>
                  </a:solidFill>
                </a:uFill>
                <a:latin typeface="Calibri"/>
              </a:rPr>
              <a:t>Ansluß</a:t>
            </a:r>
            <a:r>
              <a:rPr lang="en-GB" sz="900" b="0" strike="noStrike" spc="-1" dirty="0">
                <a:solidFill>
                  <a:srgbClr val="000000"/>
                </a:solidFill>
                <a:uFill>
                  <a:solidFill>
                    <a:srgbClr val="FFFFFF"/>
                  </a:solidFill>
                </a:uFill>
                <a:latin typeface="Calibri"/>
              </a:rPr>
              <a:t> 4</a:t>
            </a:r>
            <a:endParaRPr lang="en-GB" sz="900" b="0" strike="noStrike" spc="-1" dirty="0">
              <a:solidFill>
                <a:srgbClr val="000000"/>
              </a:solidFill>
              <a:uFill>
                <a:solidFill>
                  <a:srgbClr val="FFFFFF"/>
                </a:solidFill>
              </a:uFill>
              <a:latin typeface="Arial"/>
            </a:endParaRPr>
          </a:p>
        </p:txBody>
      </p:sp>
      <p:sp>
        <p:nvSpPr>
          <p:cNvPr id="15" name="TextShape 21"/>
          <p:cNvSpPr txBox="1"/>
          <p:nvPr/>
        </p:nvSpPr>
        <p:spPr>
          <a:xfrm>
            <a:off x="4140040" y="2859782"/>
            <a:ext cx="792000" cy="319320"/>
          </a:xfrm>
          <a:prstGeom prst="rect">
            <a:avLst/>
          </a:prstGeom>
          <a:noFill/>
          <a:ln>
            <a:noFill/>
          </a:ln>
        </p:spPr>
        <p:txBody>
          <a:bodyPr lIns="0" tIns="0" rIns="0" bIns="0"/>
          <a:lstStyle/>
          <a:p>
            <a:r>
              <a:rPr lang="en-GB" sz="900" b="0" strike="noStrike" spc="-1" dirty="0" err="1">
                <a:solidFill>
                  <a:srgbClr val="000000"/>
                </a:solidFill>
                <a:uFill>
                  <a:solidFill>
                    <a:srgbClr val="FFFFFF"/>
                  </a:solidFill>
                </a:uFill>
                <a:latin typeface="Calibri"/>
              </a:rPr>
              <a:t>dünne</a:t>
            </a:r>
            <a:r>
              <a:rPr lang="en-GB" sz="900" b="0" strike="noStrike" spc="-1" dirty="0">
                <a:solidFill>
                  <a:srgbClr val="000000"/>
                </a:solidFill>
                <a:uFill>
                  <a:solidFill>
                    <a:srgbClr val="FFFFFF"/>
                  </a:solidFill>
                </a:uFill>
                <a:latin typeface="Calibri"/>
              </a:rPr>
              <a:t> </a:t>
            </a:r>
            <a:r>
              <a:rPr lang="en-GB" sz="900" b="0" strike="noStrike" spc="-1" dirty="0" err="1">
                <a:solidFill>
                  <a:srgbClr val="000000"/>
                </a:solidFill>
                <a:uFill>
                  <a:solidFill>
                    <a:srgbClr val="FFFFFF"/>
                  </a:solidFill>
                </a:uFill>
                <a:latin typeface="Calibri"/>
              </a:rPr>
              <a:t>Wiederstand</a:t>
            </a:r>
            <a:endParaRPr lang="en-GB" sz="900" b="0" strike="noStrike" spc="-1" dirty="0">
              <a:solidFill>
                <a:srgbClr val="000000"/>
              </a:solidFill>
              <a:uFill>
                <a:solidFill>
                  <a:srgbClr val="FFFFFF"/>
                </a:solidFill>
              </a:uFill>
              <a:latin typeface="Arial"/>
            </a:endParaRPr>
          </a:p>
        </p:txBody>
      </p:sp>
      <p:sp>
        <p:nvSpPr>
          <p:cNvPr id="16" name="TextShape 22"/>
          <p:cNvSpPr txBox="1"/>
          <p:nvPr/>
        </p:nvSpPr>
        <p:spPr>
          <a:xfrm>
            <a:off x="1691800" y="4247873"/>
            <a:ext cx="1080000" cy="196085"/>
          </a:xfrm>
          <a:prstGeom prst="rect">
            <a:avLst/>
          </a:prstGeom>
          <a:solidFill>
            <a:srgbClr val="FFFFFF"/>
          </a:solidFill>
          <a:ln>
            <a:noFill/>
          </a:ln>
        </p:spPr>
        <p:txBody>
          <a:bodyPr lIns="0" tIns="0" rIns="0" bIns="0"/>
          <a:lstStyle/>
          <a:p>
            <a:pPr algn="r"/>
            <a:r>
              <a:rPr lang="en-GB" sz="900" b="0" strike="noStrike" spc="-1" dirty="0" err="1">
                <a:solidFill>
                  <a:srgbClr val="000000"/>
                </a:solidFill>
                <a:uFill>
                  <a:solidFill>
                    <a:srgbClr val="FFFFFF"/>
                  </a:solidFill>
                </a:uFill>
                <a:latin typeface="Calibri"/>
              </a:rPr>
              <a:t>dicke</a:t>
            </a:r>
            <a:r>
              <a:rPr lang="en-GB" sz="900" b="0" strike="noStrike" spc="-1" dirty="0">
                <a:solidFill>
                  <a:srgbClr val="000000"/>
                </a:solidFill>
                <a:uFill>
                  <a:solidFill>
                    <a:srgbClr val="FFFFFF"/>
                  </a:solidFill>
                </a:uFill>
                <a:latin typeface="Calibri"/>
              </a:rPr>
              <a:t> </a:t>
            </a:r>
            <a:r>
              <a:rPr lang="en-GB" sz="900" b="0" strike="noStrike" spc="-1" dirty="0" err="1">
                <a:solidFill>
                  <a:srgbClr val="000000"/>
                </a:solidFill>
                <a:uFill>
                  <a:solidFill>
                    <a:srgbClr val="FFFFFF"/>
                  </a:solidFill>
                </a:uFill>
                <a:latin typeface="Calibri"/>
              </a:rPr>
              <a:t>Wiederstand</a:t>
            </a:r>
            <a:endParaRPr lang="en-GB" sz="900" b="0" strike="noStrike" spc="-1" dirty="0">
              <a:solidFill>
                <a:srgbClr val="000000"/>
              </a:solidFill>
              <a:uFill>
                <a:solidFill>
                  <a:srgbClr val="FFFFFF"/>
                </a:solidFill>
              </a:uFill>
              <a:latin typeface="Arial"/>
            </a:endParaRPr>
          </a:p>
        </p:txBody>
      </p:sp>
      <p:sp>
        <p:nvSpPr>
          <p:cNvPr id="17" name="TextShape 19"/>
          <p:cNvSpPr txBox="1"/>
          <p:nvPr/>
        </p:nvSpPr>
        <p:spPr>
          <a:xfrm>
            <a:off x="4644008" y="3291830"/>
            <a:ext cx="432000" cy="211296"/>
          </a:xfrm>
          <a:prstGeom prst="rect">
            <a:avLst/>
          </a:prstGeom>
          <a:solidFill>
            <a:srgbClr val="FFFFFF"/>
          </a:solidFill>
          <a:ln>
            <a:noFill/>
          </a:ln>
        </p:spPr>
      </p:sp>
      <p:sp>
        <p:nvSpPr>
          <p:cNvPr id="18" name="TextShape 19"/>
          <p:cNvSpPr txBox="1"/>
          <p:nvPr/>
        </p:nvSpPr>
        <p:spPr>
          <a:xfrm>
            <a:off x="4067944" y="2571750"/>
            <a:ext cx="576064" cy="139288"/>
          </a:xfrm>
          <a:prstGeom prst="rect">
            <a:avLst/>
          </a:prstGeom>
          <a:solidFill>
            <a:srgbClr val="FFFFFF"/>
          </a:solidFill>
          <a:ln>
            <a:noFill/>
          </a:ln>
        </p:spPr>
      </p:sp>
      <p:sp>
        <p:nvSpPr>
          <p:cNvPr id="19" name="TextShape 18"/>
          <p:cNvSpPr txBox="1"/>
          <p:nvPr/>
        </p:nvSpPr>
        <p:spPr>
          <a:xfrm>
            <a:off x="4572000" y="3651870"/>
            <a:ext cx="720080" cy="144016"/>
          </a:xfrm>
          <a:prstGeom prst="rect">
            <a:avLst/>
          </a:prstGeom>
          <a:solidFill>
            <a:srgbClr val="FFFFFF"/>
          </a:solidFill>
          <a:ln>
            <a:noFill/>
          </a:ln>
        </p:spPr>
        <p:txBody>
          <a:bodyPr lIns="0" tIns="0" rIns="0" bIns="0"/>
          <a:lstStyle/>
          <a:p>
            <a:r>
              <a:rPr lang="en-GB" sz="900" b="0" strike="noStrike" spc="-1" dirty="0" err="1">
                <a:solidFill>
                  <a:srgbClr val="000000"/>
                </a:solidFill>
                <a:uFill>
                  <a:solidFill>
                    <a:srgbClr val="FFFFFF"/>
                  </a:solidFill>
                </a:uFill>
                <a:latin typeface="Calibri"/>
              </a:rPr>
              <a:t>zum</a:t>
            </a:r>
            <a:r>
              <a:rPr lang="en-GB" sz="900" b="0" strike="noStrike" spc="-1" dirty="0">
                <a:solidFill>
                  <a:srgbClr val="000000"/>
                </a:solidFill>
                <a:uFill>
                  <a:solidFill>
                    <a:srgbClr val="FFFFFF"/>
                  </a:solidFill>
                </a:uFill>
                <a:latin typeface="Calibri"/>
              </a:rPr>
              <a:t> </a:t>
            </a:r>
            <a:r>
              <a:rPr lang="en-GB" sz="900" b="0" strike="noStrike" spc="-1" dirty="0" err="1">
                <a:solidFill>
                  <a:srgbClr val="000000"/>
                </a:solidFill>
                <a:uFill>
                  <a:solidFill>
                    <a:srgbClr val="FFFFFF"/>
                  </a:solidFill>
                </a:uFill>
                <a:latin typeface="Calibri"/>
              </a:rPr>
              <a:t>Ansluß</a:t>
            </a:r>
            <a:r>
              <a:rPr lang="en-GB" sz="900" b="0" strike="noStrike" spc="-1" dirty="0">
                <a:solidFill>
                  <a:srgbClr val="000000"/>
                </a:solidFill>
                <a:uFill>
                  <a:solidFill>
                    <a:srgbClr val="FFFFFF"/>
                  </a:solidFill>
                </a:uFill>
                <a:latin typeface="Calibri"/>
              </a:rPr>
              <a:t> </a:t>
            </a:r>
            <a:r>
              <a:rPr lang="en-GB" sz="900" b="0" strike="noStrike" spc="-1" dirty="0" smtClean="0">
                <a:solidFill>
                  <a:srgbClr val="000000"/>
                </a:solidFill>
                <a:uFill>
                  <a:solidFill>
                    <a:srgbClr val="FFFFFF"/>
                  </a:solidFill>
                </a:uFill>
                <a:latin typeface="Calibri"/>
              </a:rPr>
              <a:t>2</a:t>
            </a:r>
            <a:endParaRPr lang="en-GB" sz="900" b="0" strike="noStrike" spc="-1" dirty="0">
              <a:solidFill>
                <a:srgbClr val="000000"/>
              </a:solidFill>
              <a:uFill>
                <a:solidFill>
                  <a:srgbClr val="FFFFFF"/>
                </a:solidFill>
              </a:uFill>
              <a:latin typeface="Arial"/>
            </a:endParaRPr>
          </a:p>
        </p:txBody>
      </p:sp>
      <p:sp>
        <p:nvSpPr>
          <p:cNvPr id="20" name="TextShape 23"/>
          <p:cNvSpPr txBox="1"/>
          <p:nvPr/>
        </p:nvSpPr>
        <p:spPr>
          <a:xfrm>
            <a:off x="2160" y="3548160"/>
            <a:ext cx="1080000" cy="204840"/>
          </a:xfrm>
          <a:prstGeom prst="rect">
            <a:avLst/>
          </a:prstGeom>
          <a:solidFill>
            <a:srgbClr val="FFFFFF"/>
          </a:solidFill>
          <a:ln>
            <a:noFill/>
          </a:ln>
        </p:spPr>
        <p:txBody>
          <a:bodyPr lIns="90000" tIns="45000" rIns="90000" bIns="45000"/>
          <a:lstStyle/>
          <a:p>
            <a:pPr algn="r"/>
            <a:r>
              <a:rPr lang="en-GB" sz="900" b="0" strike="noStrike" spc="-1" dirty="0" err="1">
                <a:solidFill>
                  <a:srgbClr val="000000"/>
                </a:solidFill>
                <a:uFill>
                  <a:solidFill>
                    <a:srgbClr val="FFFFFF"/>
                  </a:solidFill>
                </a:uFill>
                <a:latin typeface="Calibri"/>
              </a:rPr>
              <a:t>ist</a:t>
            </a:r>
            <a:r>
              <a:rPr lang="en-GB" sz="900" b="0" strike="noStrike" spc="-1" dirty="0">
                <a:solidFill>
                  <a:srgbClr val="000000"/>
                </a:solidFill>
                <a:uFill>
                  <a:solidFill>
                    <a:srgbClr val="FFFFFF"/>
                  </a:solidFill>
                </a:uFill>
                <a:latin typeface="Calibri"/>
              </a:rPr>
              <a:t> in </a:t>
            </a:r>
            <a:r>
              <a:rPr lang="en-GB" sz="900" b="0" strike="noStrike" spc="-1" dirty="0" err="1">
                <a:solidFill>
                  <a:srgbClr val="000000"/>
                </a:solidFill>
                <a:uFill>
                  <a:solidFill>
                    <a:srgbClr val="FFFFFF"/>
                  </a:solidFill>
                </a:uFill>
                <a:latin typeface="Calibri"/>
              </a:rPr>
              <a:t>Wirklichkeit</a:t>
            </a:r>
            <a:endParaRPr lang="en-GB" sz="900" b="0" strike="noStrike" spc="-1" dirty="0">
              <a:solidFill>
                <a:srgbClr val="000000"/>
              </a:solidFill>
              <a:uFill>
                <a:solidFill>
                  <a:srgbClr val="FFFFFF"/>
                </a:solidFill>
              </a:uFill>
              <a:latin typeface="Arial"/>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6" name="TextShape 1"/>
          <p:cNvSpPr txBox="1"/>
          <p:nvPr/>
        </p:nvSpPr>
        <p:spPr>
          <a:xfrm>
            <a:off x="457200" y="205920"/>
            <a:ext cx="8229240" cy="856800"/>
          </a:xfrm>
          <a:prstGeom prst="rect">
            <a:avLst/>
          </a:prstGeom>
          <a:noFill/>
          <a:ln>
            <a:noFill/>
          </a:ln>
        </p:spPr>
        <p:txBody>
          <a:bodyPr anchor="ctr"/>
          <a:lstStyle/>
          <a:p>
            <a:pPr>
              <a:lnSpc>
                <a:spcPct val="100000"/>
              </a:lnSpc>
            </a:pPr>
            <a:r>
              <a:rPr lang="nl-NL" sz="4400" b="0" strike="noStrike" spc="-1">
                <a:solidFill>
                  <a:srgbClr val="000000"/>
                </a:solidFill>
                <a:uFill>
                  <a:solidFill>
                    <a:srgbClr val="FFFFFF"/>
                  </a:solidFill>
                </a:uFill>
                <a:latin typeface="Calibri"/>
              </a:rPr>
              <a:t>Überprüfen und erneut verbinden</a:t>
            </a:r>
          </a:p>
        </p:txBody>
      </p:sp>
      <p:sp>
        <p:nvSpPr>
          <p:cNvPr id="577" name="TextShape 2"/>
          <p:cNvSpPr txBox="1"/>
          <p:nvPr/>
        </p:nvSpPr>
        <p:spPr>
          <a:xfrm>
            <a:off x="457200" y="1200240"/>
            <a:ext cx="8229240" cy="3394080"/>
          </a:xfrm>
          <a:prstGeom prst="rect">
            <a:avLst/>
          </a:prstGeom>
          <a:noFill/>
          <a:ln>
            <a:noFill/>
          </a:ln>
        </p:spPr>
        <p:txBody>
          <a:bodyPr/>
          <a:lstStyle/>
          <a:p>
            <a:pPr marL="179280" indent="-178920">
              <a:lnSpc>
                <a:spcPct val="100000"/>
              </a:lnSpc>
              <a:spcBef>
                <a:spcPts val="479"/>
              </a:spcBef>
              <a:buClr>
                <a:srgbClr val="000000"/>
              </a:buClr>
              <a:buFont typeface="Arial"/>
              <a:buChar char="•"/>
            </a:pPr>
            <a:r>
              <a:rPr lang="nl-NL" sz="2400" b="0" strike="noStrike" spc="-1">
                <a:solidFill>
                  <a:srgbClr val="000000"/>
                </a:solidFill>
                <a:uFill>
                  <a:solidFill>
                    <a:srgbClr val="FFFFFF"/>
                  </a:solidFill>
                </a:uFill>
                <a:latin typeface="Calibri"/>
              </a:rPr>
              <a:t>Überprüfen Sie die korrekte Verkabelung</a:t>
            </a:r>
          </a:p>
          <a:p>
            <a:pPr marL="179280" indent="-178920">
              <a:lnSpc>
                <a:spcPct val="100000"/>
              </a:lnSpc>
              <a:spcBef>
                <a:spcPts val="479"/>
              </a:spcBef>
              <a:buClr>
                <a:srgbClr val="000000"/>
              </a:buClr>
              <a:buFont typeface="Arial"/>
              <a:buChar char="•"/>
            </a:pPr>
            <a:r>
              <a:rPr lang="nl-NL" sz="2400" b="0" strike="noStrike" spc="-1">
                <a:solidFill>
                  <a:srgbClr val="000000"/>
                </a:solidFill>
                <a:uFill>
                  <a:solidFill>
                    <a:srgbClr val="FFFFFF"/>
                  </a:solidFill>
                </a:uFill>
                <a:latin typeface="Calibri"/>
              </a:rPr>
              <a:t>Schalten Sie die 9V-Stromversorgung ein</a:t>
            </a:r>
          </a:p>
          <a:p>
            <a:pPr marL="179280" indent="-178920">
              <a:lnSpc>
                <a:spcPct val="100000"/>
              </a:lnSpc>
              <a:spcBef>
                <a:spcPts val="479"/>
              </a:spcBef>
              <a:buClr>
                <a:srgbClr val="000000"/>
              </a:buClr>
              <a:buFont typeface="Arial"/>
              <a:buChar char="•"/>
            </a:pPr>
            <a:r>
              <a:rPr lang="nl-NL" sz="2400" b="0" strike="noStrike" spc="-1">
                <a:solidFill>
                  <a:srgbClr val="000000"/>
                </a:solidFill>
                <a:uFill>
                  <a:solidFill>
                    <a:srgbClr val="FFFFFF"/>
                  </a:solidFill>
                </a:uFill>
                <a:latin typeface="Calibri"/>
              </a:rPr>
              <a:t>Schließen Sie das USB-Kabel erneut an</a:t>
            </a:r>
          </a:p>
        </p:txBody>
      </p:sp>
      <p:sp>
        <p:nvSpPr>
          <p:cNvPr id="578" name="TextShape 3"/>
          <p:cNvSpPr txBox="1"/>
          <p:nvPr/>
        </p:nvSpPr>
        <p:spPr>
          <a:xfrm>
            <a:off x="8172360" y="4767120"/>
            <a:ext cx="514080" cy="273600"/>
          </a:xfrm>
          <a:prstGeom prst="rect">
            <a:avLst/>
          </a:prstGeom>
          <a:noFill/>
          <a:ln>
            <a:noFill/>
          </a:ln>
        </p:spPr>
        <p:txBody>
          <a:bodyPr anchor="ctr"/>
          <a:lstStyle/>
          <a:p>
            <a:pPr algn="r">
              <a:lnSpc>
                <a:spcPct val="100000"/>
              </a:lnSpc>
            </a:pPr>
            <a:fld id="{165EC420-3904-4A22-B2D6-84617E00A449}" type="slidenum">
              <a:rPr lang="en-GB" sz="1200" b="0" strike="noStrike" spc="-1">
                <a:solidFill>
                  <a:srgbClr val="8B8B8B"/>
                </a:solidFill>
                <a:uFill>
                  <a:solidFill>
                    <a:srgbClr val="FFFFFF"/>
                  </a:solidFill>
                </a:uFill>
                <a:latin typeface="Calibri"/>
              </a:rPr>
              <a:pPr algn="r">
                <a:lnSpc>
                  <a:spcPct val="100000"/>
                </a:lnSpc>
              </a:pPr>
              <a:t>49</a:t>
            </a:fld>
            <a:endParaRPr lang="en-GB" sz="1200" b="0" strike="noStrike" spc="-1">
              <a:solidFill>
                <a:srgbClr val="000000"/>
              </a:solidFill>
              <a:uFill>
                <a:solidFill>
                  <a:srgbClr val="FFFFFF"/>
                </a:solidFill>
              </a:uFill>
              <a:latin typeface="Times New Roman"/>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 name="TextShape 1"/>
          <p:cNvSpPr txBox="1"/>
          <p:nvPr/>
        </p:nvSpPr>
        <p:spPr>
          <a:xfrm>
            <a:off x="457200" y="205920"/>
            <a:ext cx="8229240" cy="856800"/>
          </a:xfrm>
          <a:prstGeom prst="rect">
            <a:avLst/>
          </a:prstGeom>
          <a:noFill/>
          <a:ln>
            <a:noFill/>
          </a:ln>
        </p:spPr>
        <p:txBody>
          <a:bodyPr anchor="ctr"/>
          <a:lstStyle/>
          <a:p>
            <a:pPr>
              <a:lnSpc>
                <a:spcPct val="100000"/>
              </a:lnSpc>
            </a:pPr>
            <a:r>
              <a:rPr lang="nl-NL" sz="4400" b="0" strike="noStrike" spc="-1" dirty="0">
                <a:solidFill>
                  <a:srgbClr val="000000"/>
                </a:solidFill>
                <a:uFill>
                  <a:solidFill>
                    <a:srgbClr val="FFFFFF"/>
                  </a:solidFill>
                </a:uFill>
                <a:latin typeface="Calibri"/>
              </a:rPr>
              <a:t>Ziele</a:t>
            </a:r>
          </a:p>
        </p:txBody>
      </p:sp>
      <p:sp>
        <p:nvSpPr>
          <p:cNvPr id="211" name="TextShape 2"/>
          <p:cNvSpPr txBox="1"/>
          <p:nvPr/>
        </p:nvSpPr>
        <p:spPr>
          <a:xfrm>
            <a:off x="467544" y="915566"/>
            <a:ext cx="8229240" cy="3606840"/>
          </a:xfrm>
          <a:prstGeom prst="rect">
            <a:avLst/>
          </a:prstGeom>
          <a:noFill/>
          <a:ln>
            <a:noFill/>
          </a:ln>
        </p:spPr>
        <p:txBody>
          <a:bodyPr>
            <a:noAutofit/>
          </a:bodyPr>
          <a:lstStyle/>
          <a:p>
            <a:pPr marL="179280" indent="-178920">
              <a:buClr>
                <a:srgbClr val="000000"/>
              </a:buClr>
              <a:buFont typeface="Arial"/>
              <a:buChar char="•"/>
            </a:pPr>
            <a:r>
              <a:rPr lang="nl-NL" b="0" strike="noStrike" spc="-1" dirty="0">
                <a:solidFill>
                  <a:srgbClr val="000000"/>
                </a:solidFill>
                <a:uFill>
                  <a:solidFill>
                    <a:srgbClr val="FFFFFF"/>
                  </a:solidFill>
                </a:uFill>
                <a:latin typeface="Calibri"/>
              </a:rPr>
              <a:t>Am Ende des </a:t>
            </a:r>
            <a:r>
              <a:rPr lang="nl-NL" b="0" strike="noStrike" spc="-1" dirty="0" err="1">
                <a:solidFill>
                  <a:srgbClr val="000000"/>
                </a:solidFill>
                <a:uFill>
                  <a:solidFill>
                    <a:srgbClr val="FFFFFF"/>
                  </a:solidFill>
                </a:uFill>
                <a:latin typeface="Calibri"/>
              </a:rPr>
              <a:t>heutigen</a:t>
            </a:r>
            <a:r>
              <a:rPr lang="nl-NL" b="0" strike="noStrike" spc="-1" dirty="0">
                <a:solidFill>
                  <a:srgbClr val="000000"/>
                </a:solidFill>
                <a:uFill>
                  <a:solidFill>
                    <a:srgbClr val="FFFFFF"/>
                  </a:solidFill>
                </a:uFill>
                <a:latin typeface="Calibri"/>
              </a:rPr>
              <a:t> </a:t>
            </a:r>
            <a:r>
              <a:rPr lang="nl-NL" b="0" strike="noStrike" spc="-1" dirty="0" err="1">
                <a:solidFill>
                  <a:srgbClr val="000000"/>
                </a:solidFill>
                <a:uFill>
                  <a:solidFill>
                    <a:srgbClr val="FFFFFF"/>
                  </a:solidFill>
                </a:uFill>
                <a:latin typeface="Calibri"/>
              </a:rPr>
              <a:t>Tages</a:t>
            </a:r>
            <a:r>
              <a:rPr lang="nl-NL" b="0" strike="noStrike" spc="-1" dirty="0">
                <a:solidFill>
                  <a:srgbClr val="000000"/>
                </a:solidFill>
                <a:uFill>
                  <a:solidFill>
                    <a:srgbClr val="FFFFFF"/>
                  </a:solidFill>
                </a:uFill>
                <a:latin typeface="Calibri"/>
              </a:rPr>
              <a:t> </a:t>
            </a:r>
            <a:r>
              <a:rPr lang="nl-NL" b="0" strike="noStrike" spc="-1" dirty="0" err="1">
                <a:solidFill>
                  <a:srgbClr val="000000"/>
                </a:solidFill>
                <a:uFill>
                  <a:solidFill>
                    <a:srgbClr val="FFFFFF"/>
                  </a:solidFill>
                </a:uFill>
                <a:latin typeface="Calibri"/>
              </a:rPr>
              <a:t>sollten</a:t>
            </a:r>
            <a:r>
              <a:rPr lang="nl-NL" b="0" strike="noStrike" spc="-1" dirty="0">
                <a:solidFill>
                  <a:srgbClr val="000000"/>
                </a:solidFill>
                <a:uFill>
                  <a:solidFill>
                    <a:srgbClr val="FFFFFF"/>
                  </a:solidFill>
                </a:uFill>
                <a:latin typeface="Calibri"/>
              </a:rPr>
              <a:t> </a:t>
            </a:r>
            <a:r>
              <a:rPr lang="nl-NL" b="0" strike="noStrike" spc="-1" dirty="0" err="1">
                <a:solidFill>
                  <a:srgbClr val="000000"/>
                </a:solidFill>
                <a:uFill>
                  <a:solidFill>
                    <a:srgbClr val="FFFFFF"/>
                  </a:solidFill>
                </a:uFill>
                <a:latin typeface="Calibri"/>
              </a:rPr>
              <a:t>Sie</a:t>
            </a:r>
            <a:r>
              <a:rPr lang="nl-NL" b="0" strike="noStrike" spc="-1" dirty="0">
                <a:solidFill>
                  <a:srgbClr val="000000"/>
                </a:solidFill>
                <a:uFill>
                  <a:solidFill>
                    <a:srgbClr val="FFFFFF"/>
                  </a:solidFill>
                </a:uFill>
                <a:latin typeface="Calibri"/>
              </a:rPr>
              <a:t> in der Lage sein, </a:t>
            </a:r>
            <a:r>
              <a:rPr lang="nl-NL" b="0" strike="noStrike" spc="-1" dirty="0" err="1">
                <a:solidFill>
                  <a:srgbClr val="000000"/>
                </a:solidFill>
                <a:uFill>
                  <a:solidFill>
                    <a:srgbClr val="FFFFFF"/>
                  </a:solidFill>
                </a:uFill>
                <a:latin typeface="Calibri"/>
              </a:rPr>
              <a:t>einige</a:t>
            </a:r>
            <a:r>
              <a:rPr lang="nl-NL" b="0" strike="noStrike" spc="-1" dirty="0">
                <a:solidFill>
                  <a:srgbClr val="000000"/>
                </a:solidFill>
                <a:uFill>
                  <a:solidFill>
                    <a:srgbClr val="FFFFFF"/>
                  </a:solidFill>
                </a:uFill>
                <a:latin typeface="Calibri"/>
              </a:rPr>
              <a:t> </a:t>
            </a:r>
            <a:r>
              <a:rPr lang="nl-NL" b="0" strike="noStrike" spc="-1" dirty="0" err="1">
                <a:solidFill>
                  <a:srgbClr val="000000"/>
                </a:solidFill>
                <a:uFill>
                  <a:solidFill>
                    <a:srgbClr val="FFFFFF"/>
                  </a:solidFill>
                </a:uFill>
                <a:latin typeface="Calibri"/>
              </a:rPr>
              <a:t>dieser</a:t>
            </a:r>
            <a:r>
              <a:rPr lang="nl-NL" b="0" strike="noStrike" spc="-1" dirty="0">
                <a:solidFill>
                  <a:srgbClr val="000000"/>
                </a:solidFill>
                <a:uFill>
                  <a:solidFill>
                    <a:srgbClr val="FFFFFF"/>
                  </a:solidFill>
                </a:uFill>
                <a:latin typeface="Calibri"/>
              </a:rPr>
              <a:t> </a:t>
            </a:r>
            <a:r>
              <a:rPr lang="nl-NL" b="0" strike="noStrike" spc="-1" dirty="0" err="1">
                <a:solidFill>
                  <a:srgbClr val="000000"/>
                </a:solidFill>
                <a:uFill>
                  <a:solidFill>
                    <a:srgbClr val="FFFFFF"/>
                  </a:solidFill>
                </a:uFill>
                <a:latin typeface="Calibri"/>
              </a:rPr>
              <a:t>Dinge</a:t>
            </a:r>
            <a:r>
              <a:rPr lang="nl-NL" b="0" strike="noStrike" spc="-1" dirty="0">
                <a:solidFill>
                  <a:srgbClr val="000000"/>
                </a:solidFill>
                <a:uFill>
                  <a:solidFill>
                    <a:srgbClr val="FFFFFF"/>
                  </a:solidFill>
                </a:uFill>
                <a:latin typeface="Calibri"/>
              </a:rPr>
              <a:t> </a:t>
            </a:r>
            <a:r>
              <a:rPr lang="nl-NL" b="0" strike="noStrike" spc="-1" dirty="0" err="1">
                <a:solidFill>
                  <a:srgbClr val="000000"/>
                </a:solidFill>
                <a:uFill>
                  <a:solidFill>
                    <a:srgbClr val="FFFFFF"/>
                  </a:solidFill>
                </a:uFill>
                <a:latin typeface="Calibri"/>
              </a:rPr>
              <a:t>zu</a:t>
            </a:r>
            <a:r>
              <a:rPr lang="nl-NL" b="0" strike="noStrike" spc="-1" dirty="0">
                <a:solidFill>
                  <a:srgbClr val="000000"/>
                </a:solidFill>
                <a:uFill>
                  <a:solidFill>
                    <a:srgbClr val="FFFFFF"/>
                  </a:solidFill>
                </a:uFill>
                <a:latin typeface="Calibri"/>
              </a:rPr>
              <a:t> </a:t>
            </a:r>
            <a:r>
              <a:rPr lang="nl-NL" b="0" strike="noStrike" spc="-1" dirty="0" err="1">
                <a:solidFill>
                  <a:srgbClr val="000000"/>
                </a:solidFill>
                <a:uFill>
                  <a:solidFill>
                    <a:srgbClr val="FFFFFF"/>
                  </a:solidFill>
                </a:uFill>
                <a:latin typeface="Calibri"/>
              </a:rPr>
              <a:t>tun</a:t>
            </a:r>
            <a:r>
              <a:rPr lang="nl-NL" b="0" strike="noStrike" spc="-1" dirty="0">
                <a:solidFill>
                  <a:srgbClr val="000000"/>
                </a:solidFill>
                <a:uFill>
                  <a:solidFill>
                    <a:srgbClr val="FFFFFF"/>
                  </a:solidFill>
                </a:uFill>
                <a:latin typeface="Calibri"/>
              </a:rPr>
              <a:t>:</a:t>
            </a:r>
          </a:p>
          <a:p>
            <a:pPr marL="538163" lvl="1" indent="-323850">
              <a:buClr>
                <a:srgbClr val="000000"/>
              </a:buClr>
              <a:buSzPct val="75000"/>
              <a:buFont typeface="Symbol" charset="2"/>
              <a:buChar char=""/>
            </a:pPr>
            <a:r>
              <a:rPr lang="nl-NL" sz="1400" b="0" strike="noStrike" spc="-1" dirty="0" err="1">
                <a:solidFill>
                  <a:srgbClr val="000000"/>
                </a:solidFill>
                <a:uFill>
                  <a:solidFill>
                    <a:srgbClr val="FFFFFF"/>
                  </a:solidFill>
                </a:uFill>
                <a:latin typeface="Calibri"/>
              </a:rPr>
              <a:t>Reproduzieren</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Sie</a:t>
            </a:r>
            <a:r>
              <a:rPr lang="nl-NL" sz="1400" b="0" strike="noStrike" spc="-1" dirty="0">
                <a:solidFill>
                  <a:srgbClr val="000000"/>
                </a:solidFill>
                <a:uFill>
                  <a:solidFill>
                    <a:srgbClr val="FFFFFF"/>
                  </a:solidFill>
                </a:uFill>
                <a:latin typeface="Calibri"/>
              </a:rPr>
              <a:t> das </a:t>
            </a:r>
            <a:r>
              <a:rPr lang="nl-NL" sz="1400" b="0" strike="noStrike" spc="-1" dirty="0" err="1">
                <a:solidFill>
                  <a:srgbClr val="000000"/>
                </a:solidFill>
                <a:uFill>
                  <a:solidFill>
                    <a:srgbClr val="FFFFFF"/>
                  </a:solidFill>
                </a:uFill>
                <a:latin typeface="Calibri"/>
              </a:rPr>
              <a:t>Setup</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zu</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Hause</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vorausgesetzt</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Sie</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haben</a:t>
            </a:r>
            <a:r>
              <a:rPr lang="nl-NL" sz="1400" b="0" strike="noStrike" spc="-1" dirty="0">
                <a:solidFill>
                  <a:srgbClr val="000000"/>
                </a:solidFill>
                <a:uFill>
                  <a:solidFill>
                    <a:srgbClr val="FFFFFF"/>
                  </a:solidFill>
                </a:uFill>
                <a:latin typeface="Calibri"/>
              </a:rPr>
              <a:t> die Hardware)</a:t>
            </a:r>
          </a:p>
          <a:p>
            <a:pPr marL="720725" lvl="2" indent="-152400">
              <a:buClr>
                <a:srgbClr val="000000"/>
              </a:buClr>
              <a:buSzPct val="45000"/>
              <a:buFont typeface="Wingdings" charset="2"/>
              <a:buChar char=""/>
            </a:pPr>
            <a:r>
              <a:rPr lang="nl-NL" sz="1400" b="0" strike="noStrike" spc="-1" dirty="0" err="1">
                <a:solidFill>
                  <a:srgbClr val="000000"/>
                </a:solidFill>
                <a:uFill>
                  <a:solidFill>
                    <a:srgbClr val="FFFFFF"/>
                  </a:solidFill>
                </a:uFill>
                <a:latin typeface="Calibri"/>
              </a:rPr>
              <a:t>Sie</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können</a:t>
            </a:r>
            <a:r>
              <a:rPr lang="nl-NL" sz="1400" b="0" strike="noStrike" spc="-1" dirty="0">
                <a:solidFill>
                  <a:srgbClr val="000000"/>
                </a:solidFill>
                <a:uFill>
                  <a:solidFill>
                    <a:srgbClr val="FFFFFF"/>
                  </a:solidFill>
                </a:uFill>
                <a:latin typeface="Calibri"/>
              </a:rPr>
              <a:t> alle </a:t>
            </a:r>
            <a:r>
              <a:rPr lang="nl-NL" sz="1400" b="0" strike="noStrike" spc="-1" dirty="0" err="1">
                <a:solidFill>
                  <a:srgbClr val="000000"/>
                </a:solidFill>
                <a:uFill>
                  <a:solidFill>
                    <a:srgbClr val="FFFFFF"/>
                  </a:solidFill>
                </a:uFill>
                <a:latin typeface="Calibri"/>
              </a:rPr>
              <a:t>Dateien</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über</a:t>
            </a:r>
            <a:r>
              <a:rPr lang="nl-NL" sz="1400" b="0" strike="noStrike" spc="-1" dirty="0">
                <a:solidFill>
                  <a:srgbClr val="000000"/>
                </a:solidFill>
                <a:uFill>
                  <a:solidFill>
                    <a:srgbClr val="FFFFFF"/>
                  </a:solidFill>
                </a:uFill>
                <a:latin typeface="Calibri"/>
              </a:rPr>
              <a:t> </a:t>
            </a:r>
            <a:r>
              <a:rPr lang="nl-NL" sz="1400" b="0" strike="noStrike" spc="-1" dirty="0">
                <a:solidFill>
                  <a:srgbClr val="000000"/>
                </a:solidFill>
                <a:uFill>
                  <a:solidFill>
                    <a:srgbClr val="FFFFFF"/>
                  </a:solidFill>
                </a:uFill>
                <a:latin typeface="Calibri"/>
                <a:hlinkClick r:id="rId3"/>
              </a:rPr>
              <a:t>https://</a:t>
            </a:r>
            <a:r>
              <a:rPr lang="nl-NL" sz="1400" b="0" strike="noStrike" spc="-1" dirty="0" smtClean="0">
                <a:solidFill>
                  <a:srgbClr val="000000"/>
                </a:solidFill>
                <a:uFill>
                  <a:solidFill>
                    <a:srgbClr val="FFFFFF"/>
                  </a:solidFill>
                </a:uFill>
                <a:latin typeface="Calibri"/>
                <a:hlinkClick r:id="rId3"/>
              </a:rPr>
              <a:t>github.com/hansdejongehv/scratchClient-Tutorials</a:t>
            </a:r>
            <a:r>
              <a:rPr lang="nl-NL" sz="1400" b="0" strike="noStrike" spc="-1" dirty="0" smtClean="0">
                <a:solidFill>
                  <a:srgbClr val="000000"/>
                </a:solidFill>
                <a:uFill>
                  <a:solidFill>
                    <a:srgbClr val="FFFFFF"/>
                  </a:solidFill>
                </a:uFill>
                <a:latin typeface="Calibri"/>
              </a:rPr>
              <a:t> </a:t>
            </a:r>
            <a:r>
              <a:rPr lang="nl-NL" sz="1400" b="0" strike="noStrike" spc="-1" dirty="0" err="1" smtClean="0">
                <a:solidFill>
                  <a:srgbClr val="000000"/>
                </a:solidFill>
                <a:uFill>
                  <a:solidFill>
                    <a:srgbClr val="FFFFFF"/>
                  </a:solidFill>
                </a:uFill>
                <a:latin typeface="Calibri"/>
              </a:rPr>
              <a:t>abrufen</a:t>
            </a:r>
            <a:endParaRPr lang="nl-NL" sz="1400" b="0" strike="noStrike" spc="-1" dirty="0">
              <a:solidFill>
                <a:srgbClr val="000000"/>
              </a:solidFill>
              <a:uFill>
                <a:solidFill>
                  <a:srgbClr val="FFFFFF"/>
                </a:solidFill>
              </a:uFill>
              <a:latin typeface="Calibri"/>
            </a:endParaRPr>
          </a:p>
          <a:p>
            <a:pPr marL="720725" lvl="2" indent="-152400">
              <a:buClr>
                <a:srgbClr val="000000"/>
              </a:buClr>
              <a:buSzPct val="45000"/>
              <a:buFont typeface="Wingdings" charset="2"/>
              <a:buChar char=""/>
            </a:pPr>
            <a:r>
              <a:rPr lang="nl-NL" sz="1400" b="0" strike="noStrike" spc="-1" dirty="0" err="1">
                <a:solidFill>
                  <a:srgbClr val="000000"/>
                </a:solidFill>
                <a:uFill>
                  <a:solidFill>
                    <a:srgbClr val="FFFFFF"/>
                  </a:solidFill>
                </a:uFill>
                <a:latin typeface="Calibri"/>
              </a:rPr>
              <a:t>Oder</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gehen</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Sie</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zu</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www.github.com</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und</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suchen</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Sie</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nach</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scratchClient</a:t>
            </a:r>
            <a:endParaRPr lang="nl-NL" sz="1400" b="0" strike="noStrike" spc="-1" dirty="0">
              <a:solidFill>
                <a:srgbClr val="000000"/>
              </a:solidFill>
              <a:uFill>
                <a:solidFill>
                  <a:srgbClr val="FFFFFF"/>
                </a:solidFill>
              </a:uFill>
              <a:latin typeface="Calibri"/>
            </a:endParaRPr>
          </a:p>
          <a:p>
            <a:pPr marL="538163" lvl="1" indent="-323850">
              <a:buClr>
                <a:srgbClr val="000000"/>
              </a:buClr>
              <a:buSzPct val="75000"/>
              <a:buFont typeface="Symbol" charset="2"/>
              <a:buChar char=""/>
            </a:pPr>
            <a:r>
              <a:rPr lang="nl-NL" sz="1400" b="0" strike="noStrike" spc="-1" dirty="0" err="1">
                <a:solidFill>
                  <a:srgbClr val="000000"/>
                </a:solidFill>
                <a:uFill>
                  <a:solidFill>
                    <a:srgbClr val="FFFFFF"/>
                  </a:solidFill>
                </a:uFill>
                <a:latin typeface="Calibri"/>
              </a:rPr>
              <a:t>Verstehen</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abhängig</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davon</a:t>
            </a:r>
            <a:r>
              <a:rPr lang="nl-NL" sz="1400" b="0" strike="noStrike" spc="-1" dirty="0">
                <a:solidFill>
                  <a:srgbClr val="000000"/>
                </a:solidFill>
                <a:uFill>
                  <a:solidFill>
                    <a:srgbClr val="FFFFFF"/>
                  </a:solidFill>
                </a:uFill>
                <a:latin typeface="Calibri"/>
              </a:rPr>
              <a:t>, wie weit </a:t>
            </a:r>
            <a:r>
              <a:rPr lang="nl-NL" sz="1400" b="0" strike="noStrike" spc="-1" dirty="0" err="1">
                <a:solidFill>
                  <a:srgbClr val="000000"/>
                </a:solidFill>
                <a:uFill>
                  <a:solidFill>
                    <a:srgbClr val="FFFFFF"/>
                  </a:solidFill>
                </a:uFill>
                <a:latin typeface="Calibri"/>
              </a:rPr>
              <a:t>Sie</a:t>
            </a:r>
            <a:r>
              <a:rPr lang="nl-NL" sz="1400" b="0" strike="noStrike" spc="-1" dirty="0">
                <a:solidFill>
                  <a:srgbClr val="000000"/>
                </a:solidFill>
                <a:uFill>
                  <a:solidFill>
                    <a:srgbClr val="FFFFFF"/>
                  </a:solidFill>
                </a:uFill>
                <a:latin typeface="Calibri"/>
              </a:rPr>
              <a:t> kommen </a:t>
            </a:r>
            <a:r>
              <a:rPr lang="nl-NL" sz="1400" b="0" strike="noStrike" spc="-1" dirty="0" err="1">
                <a:solidFill>
                  <a:srgbClr val="000000"/>
                </a:solidFill>
                <a:uFill>
                  <a:solidFill>
                    <a:srgbClr val="FFFFFF"/>
                  </a:solidFill>
                </a:uFill>
                <a:latin typeface="Calibri"/>
              </a:rPr>
              <a:t>und</a:t>
            </a:r>
            <a:r>
              <a:rPr lang="nl-NL" sz="1400" b="0" strike="noStrike" spc="-1" dirty="0">
                <a:solidFill>
                  <a:srgbClr val="000000"/>
                </a:solidFill>
                <a:uFill>
                  <a:solidFill>
                    <a:srgbClr val="FFFFFF"/>
                  </a:solidFill>
                </a:uFill>
                <a:latin typeface="Calibri"/>
              </a:rPr>
              <a:t> wie </a:t>
            </a:r>
            <a:r>
              <a:rPr lang="nl-NL" sz="1400" b="0" strike="noStrike" spc="-1" dirty="0" err="1">
                <a:solidFill>
                  <a:srgbClr val="000000"/>
                </a:solidFill>
                <a:uFill>
                  <a:solidFill>
                    <a:srgbClr val="FFFFFF"/>
                  </a:solidFill>
                </a:uFill>
                <a:latin typeface="Calibri"/>
              </a:rPr>
              <a:t>tief</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Sie</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tauchen</a:t>
            </a:r>
            <a:r>
              <a:rPr lang="nl-NL" sz="1400" b="0" strike="noStrike" spc="-1" dirty="0">
                <a:solidFill>
                  <a:srgbClr val="000000"/>
                </a:solidFill>
                <a:uFill>
                  <a:solidFill>
                    <a:srgbClr val="FFFFFF"/>
                  </a:solidFill>
                </a:uFill>
                <a:latin typeface="Calibri"/>
              </a:rPr>
              <a:t>)</a:t>
            </a:r>
          </a:p>
          <a:p>
            <a:pPr marL="720725" lvl="2" indent="-152400">
              <a:buClr>
                <a:srgbClr val="000000"/>
              </a:buClr>
              <a:buSzPct val="45000"/>
              <a:buFont typeface="Wingdings" charset="2"/>
              <a:buChar char=""/>
            </a:pPr>
            <a:r>
              <a:rPr lang="nl-NL" sz="1400" spc="-1" dirty="0" err="1">
                <a:solidFill>
                  <a:srgbClr val="000000"/>
                </a:solidFill>
                <a:uFill>
                  <a:solidFill>
                    <a:srgbClr val="FFFFFF"/>
                  </a:solidFill>
                </a:uFill>
                <a:latin typeface="Calibri"/>
              </a:rPr>
              <a:t>Digitalausgang</a:t>
            </a:r>
            <a:r>
              <a:rPr lang="nl-NL" sz="1400" spc="-1" dirty="0">
                <a:solidFill>
                  <a:srgbClr val="000000"/>
                </a:solidFill>
                <a:uFill>
                  <a:solidFill>
                    <a:srgbClr val="FFFFFF"/>
                  </a:solidFill>
                </a:uFill>
                <a:latin typeface="Calibri"/>
              </a:rPr>
              <a:t> (z. B. </a:t>
            </a:r>
            <a:r>
              <a:rPr lang="nl-NL" sz="1400" spc="-1" dirty="0" err="1">
                <a:solidFill>
                  <a:srgbClr val="000000"/>
                </a:solidFill>
                <a:uFill>
                  <a:solidFill>
                    <a:srgbClr val="FFFFFF"/>
                  </a:solidFill>
                </a:uFill>
                <a:latin typeface="Calibri"/>
              </a:rPr>
              <a:t>Beleuchtung</a:t>
            </a:r>
            <a:r>
              <a:rPr lang="nl-NL" sz="1400" spc="-1" dirty="0">
                <a:solidFill>
                  <a:srgbClr val="000000"/>
                </a:solidFill>
                <a:uFill>
                  <a:solidFill>
                    <a:srgbClr val="FFFFFF"/>
                  </a:solidFill>
                </a:uFill>
                <a:latin typeface="Calibri"/>
              </a:rPr>
              <a:t> </a:t>
            </a:r>
            <a:r>
              <a:rPr lang="nl-NL" sz="1400" spc="-1" dirty="0" err="1">
                <a:solidFill>
                  <a:srgbClr val="000000"/>
                </a:solidFill>
                <a:uFill>
                  <a:solidFill>
                    <a:srgbClr val="FFFFFF"/>
                  </a:solidFill>
                </a:uFill>
                <a:latin typeface="Calibri"/>
              </a:rPr>
              <a:t>einer</a:t>
            </a:r>
            <a:r>
              <a:rPr lang="nl-NL" sz="1400" spc="-1" dirty="0">
                <a:solidFill>
                  <a:srgbClr val="000000"/>
                </a:solidFill>
                <a:uFill>
                  <a:solidFill>
                    <a:srgbClr val="FFFFFF"/>
                  </a:solidFill>
                </a:uFill>
                <a:latin typeface="Calibri"/>
              </a:rPr>
              <a:t> LED)</a:t>
            </a:r>
          </a:p>
          <a:p>
            <a:pPr marL="720725" lvl="2" indent="-152400">
              <a:buClr>
                <a:srgbClr val="000000"/>
              </a:buClr>
              <a:buSzPct val="45000"/>
              <a:buFont typeface="Wingdings" charset="2"/>
              <a:buChar char=""/>
            </a:pPr>
            <a:r>
              <a:rPr lang="nl-NL" sz="1400" spc="-1" dirty="0" err="1">
                <a:solidFill>
                  <a:srgbClr val="000000"/>
                </a:solidFill>
                <a:uFill>
                  <a:solidFill>
                    <a:srgbClr val="FFFFFF"/>
                  </a:solidFill>
                </a:uFill>
                <a:latin typeface="Calibri"/>
              </a:rPr>
              <a:t>Digitaler</a:t>
            </a:r>
            <a:r>
              <a:rPr lang="nl-NL" sz="1400" spc="-1" dirty="0">
                <a:solidFill>
                  <a:srgbClr val="000000"/>
                </a:solidFill>
                <a:uFill>
                  <a:solidFill>
                    <a:srgbClr val="FFFFFF"/>
                  </a:solidFill>
                </a:uFill>
                <a:latin typeface="Calibri"/>
              </a:rPr>
              <a:t> </a:t>
            </a:r>
            <a:r>
              <a:rPr lang="nl-NL" sz="1400" spc="-1" dirty="0" err="1">
                <a:solidFill>
                  <a:srgbClr val="000000"/>
                </a:solidFill>
                <a:uFill>
                  <a:solidFill>
                    <a:srgbClr val="FFFFFF"/>
                  </a:solidFill>
                </a:uFill>
                <a:latin typeface="Calibri"/>
              </a:rPr>
              <a:t>Eingang</a:t>
            </a:r>
            <a:r>
              <a:rPr lang="nl-NL" sz="1400" spc="-1" dirty="0">
                <a:solidFill>
                  <a:srgbClr val="000000"/>
                </a:solidFill>
                <a:uFill>
                  <a:solidFill>
                    <a:srgbClr val="FFFFFF"/>
                  </a:solidFill>
                </a:uFill>
                <a:latin typeface="Calibri"/>
              </a:rPr>
              <a:t> (z. B. </a:t>
            </a:r>
            <a:r>
              <a:rPr lang="nl-NL" sz="1400" spc="-1" dirty="0" err="1">
                <a:solidFill>
                  <a:srgbClr val="000000"/>
                </a:solidFill>
                <a:uFill>
                  <a:solidFill>
                    <a:srgbClr val="FFFFFF"/>
                  </a:solidFill>
                </a:uFill>
                <a:latin typeface="Calibri"/>
              </a:rPr>
              <a:t>Tastenerkennung</a:t>
            </a:r>
            <a:r>
              <a:rPr lang="nl-NL" sz="1400" spc="-1" dirty="0">
                <a:solidFill>
                  <a:srgbClr val="000000"/>
                </a:solidFill>
                <a:uFill>
                  <a:solidFill>
                    <a:srgbClr val="FFFFFF"/>
                  </a:solidFill>
                </a:uFill>
                <a:latin typeface="Calibri"/>
              </a:rPr>
              <a:t>)</a:t>
            </a:r>
          </a:p>
          <a:p>
            <a:pPr marL="720725" lvl="2" indent="-152400">
              <a:buClr>
                <a:srgbClr val="000000"/>
              </a:buClr>
              <a:buSzPct val="45000"/>
              <a:buFont typeface="Wingdings" charset="2"/>
              <a:buChar char=""/>
            </a:pPr>
            <a:r>
              <a:rPr lang="nl-NL" sz="1400" spc="-1" dirty="0" err="1">
                <a:solidFill>
                  <a:srgbClr val="000000"/>
                </a:solidFill>
                <a:uFill>
                  <a:solidFill>
                    <a:srgbClr val="FFFFFF"/>
                  </a:solidFill>
                </a:uFill>
                <a:latin typeface="Calibri"/>
              </a:rPr>
              <a:t>Analogeingang</a:t>
            </a:r>
            <a:r>
              <a:rPr lang="nl-NL" sz="1400" spc="-1" dirty="0">
                <a:solidFill>
                  <a:srgbClr val="000000"/>
                </a:solidFill>
                <a:uFill>
                  <a:solidFill>
                    <a:srgbClr val="FFFFFF"/>
                  </a:solidFill>
                </a:uFill>
                <a:latin typeface="Calibri"/>
              </a:rPr>
              <a:t> (z. B. </a:t>
            </a:r>
            <a:r>
              <a:rPr lang="nl-NL" sz="1400" spc="-1" dirty="0" err="1">
                <a:solidFill>
                  <a:srgbClr val="000000"/>
                </a:solidFill>
                <a:uFill>
                  <a:solidFill>
                    <a:srgbClr val="FFFFFF"/>
                  </a:solidFill>
                </a:uFill>
                <a:latin typeface="Calibri"/>
              </a:rPr>
              <a:t>von</a:t>
            </a:r>
            <a:r>
              <a:rPr lang="nl-NL" sz="1400" spc="-1" dirty="0">
                <a:solidFill>
                  <a:srgbClr val="000000"/>
                </a:solidFill>
                <a:uFill>
                  <a:solidFill>
                    <a:srgbClr val="FFFFFF"/>
                  </a:solidFill>
                </a:uFill>
                <a:latin typeface="Calibri"/>
              </a:rPr>
              <a:t> </a:t>
            </a:r>
            <a:r>
              <a:rPr lang="nl-NL" sz="1400" spc="-1" dirty="0" err="1">
                <a:solidFill>
                  <a:srgbClr val="000000"/>
                </a:solidFill>
                <a:uFill>
                  <a:solidFill>
                    <a:srgbClr val="FFFFFF"/>
                  </a:solidFill>
                </a:uFill>
                <a:latin typeface="Calibri"/>
              </a:rPr>
              <a:t>einem</a:t>
            </a:r>
            <a:r>
              <a:rPr lang="nl-NL" sz="1400" spc="-1" dirty="0">
                <a:solidFill>
                  <a:srgbClr val="000000"/>
                </a:solidFill>
                <a:uFill>
                  <a:solidFill>
                    <a:srgbClr val="FFFFFF"/>
                  </a:solidFill>
                </a:uFill>
                <a:latin typeface="Calibri"/>
              </a:rPr>
              <a:t> Potentiometer)</a:t>
            </a:r>
          </a:p>
          <a:p>
            <a:pPr marL="720725" lvl="2" indent="-152400">
              <a:buClr>
                <a:srgbClr val="000000"/>
              </a:buClr>
              <a:buSzPct val="45000"/>
              <a:buFont typeface="Wingdings" charset="2"/>
              <a:buChar char=""/>
            </a:pPr>
            <a:r>
              <a:rPr lang="nl-NL" sz="1400" spc="-1" dirty="0" err="1">
                <a:solidFill>
                  <a:srgbClr val="000000"/>
                </a:solidFill>
                <a:uFill>
                  <a:solidFill>
                    <a:srgbClr val="FFFFFF"/>
                  </a:solidFill>
                </a:uFill>
                <a:latin typeface="Calibri"/>
              </a:rPr>
              <a:t>Pulsbreitenmodulation</a:t>
            </a:r>
            <a:r>
              <a:rPr lang="nl-NL" sz="1400" spc="-1" dirty="0">
                <a:solidFill>
                  <a:srgbClr val="000000"/>
                </a:solidFill>
                <a:uFill>
                  <a:solidFill>
                    <a:srgbClr val="FFFFFF"/>
                  </a:solidFill>
                </a:uFill>
                <a:latin typeface="Calibri"/>
              </a:rPr>
              <a:t> </a:t>
            </a:r>
            <a:r>
              <a:rPr lang="nl-NL" sz="1400" b="0" strike="noStrike" spc="-1" dirty="0">
                <a:solidFill>
                  <a:srgbClr val="000000"/>
                </a:solidFill>
                <a:uFill>
                  <a:solidFill>
                    <a:srgbClr val="FFFFFF"/>
                  </a:solidFill>
                </a:uFill>
                <a:latin typeface="Calibri"/>
              </a:rPr>
              <a:t>(PWM</a:t>
            </a:r>
            <a:r>
              <a:rPr lang="nl-NL" sz="1400" b="0" strike="noStrike" spc="-1" dirty="0" smtClean="0">
                <a:solidFill>
                  <a:srgbClr val="000000"/>
                </a:solidFill>
                <a:uFill>
                  <a:solidFill>
                    <a:srgbClr val="FFFFFF"/>
                  </a:solidFill>
                </a:uFill>
                <a:latin typeface="Calibri"/>
              </a:rPr>
              <a:t>)</a:t>
            </a:r>
          </a:p>
          <a:p>
            <a:pPr marL="995363" lvl="4" indent="-323850">
              <a:buClr>
                <a:srgbClr val="000000"/>
              </a:buClr>
              <a:buSzPct val="75000"/>
              <a:buFont typeface="Symbol" charset="2"/>
              <a:buChar char=""/>
            </a:pPr>
            <a:r>
              <a:rPr lang="nl-NL" sz="1400" b="0" strike="noStrike" spc="-1" dirty="0" err="1" smtClean="0">
                <a:solidFill>
                  <a:srgbClr val="000000"/>
                </a:solidFill>
                <a:uFill>
                  <a:solidFill>
                    <a:srgbClr val="FFFFFF"/>
                  </a:solidFill>
                </a:uFill>
                <a:latin typeface="Calibri"/>
              </a:rPr>
              <a:t>Zum</a:t>
            </a:r>
            <a:r>
              <a:rPr lang="nl-NL" sz="1400" b="0" strike="noStrike" spc="-1" dirty="0" smtClean="0">
                <a:solidFill>
                  <a:srgbClr val="000000"/>
                </a:solidFill>
                <a:uFill>
                  <a:solidFill>
                    <a:srgbClr val="FFFFFF"/>
                  </a:solidFill>
                </a:uFill>
                <a:latin typeface="Calibri"/>
              </a:rPr>
              <a:t> </a:t>
            </a:r>
            <a:r>
              <a:rPr lang="nl-NL" sz="1400" b="0" strike="noStrike" spc="-1" dirty="0">
                <a:solidFill>
                  <a:srgbClr val="000000"/>
                </a:solidFill>
                <a:uFill>
                  <a:solidFill>
                    <a:srgbClr val="FFFFFF"/>
                  </a:solidFill>
                </a:uFill>
                <a:latin typeface="Calibri"/>
              </a:rPr>
              <a:t>Dimmen </a:t>
            </a:r>
            <a:r>
              <a:rPr lang="nl-NL" sz="1400" b="0" strike="noStrike" spc="-1" dirty="0" err="1">
                <a:solidFill>
                  <a:srgbClr val="000000"/>
                </a:solidFill>
                <a:uFill>
                  <a:solidFill>
                    <a:srgbClr val="FFFFFF"/>
                  </a:solidFill>
                </a:uFill>
                <a:latin typeface="Calibri"/>
              </a:rPr>
              <a:t>von</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LEDs</a:t>
            </a:r>
            <a:endParaRPr lang="nl-NL" sz="1400" b="0" strike="noStrike" spc="-1" dirty="0">
              <a:solidFill>
                <a:srgbClr val="000000"/>
              </a:solidFill>
              <a:uFill>
                <a:solidFill>
                  <a:srgbClr val="FFFFFF"/>
                </a:solidFill>
              </a:uFill>
              <a:latin typeface="Calibri"/>
            </a:endParaRPr>
          </a:p>
          <a:p>
            <a:pPr marL="995363" lvl="4" indent="-323850">
              <a:buClr>
                <a:srgbClr val="000000"/>
              </a:buClr>
              <a:buSzPct val="75000"/>
              <a:buFont typeface="Symbol" charset="2"/>
              <a:buChar char=""/>
            </a:pPr>
            <a:r>
              <a:rPr lang="nl-NL" sz="1400" b="0" strike="noStrike" spc="-1" dirty="0" err="1">
                <a:solidFill>
                  <a:srgbClr val="000000"/>
                </a:solidFill>
                <a:uFill>
                  <a:solidFill>
                    <a:srgbClr val="FFFFFF"/>
                  </a:solidFill>
                </a:uFill>
                <a:latin typeface="Calibri"/>
              </a:rPr>
              <a:t>Zur</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Steuerung</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von</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Servos</a:t>
            </a:r>
            <a:endParaRPr lang="nl-NL" sz="1400" b="0" strike="noStrike" spc="-1" dirty="0">
              <a:solidFill>
                <a:srgbClr val="000000"/>
              </a:solidFill>
              <a:uFill>
                <a:solidFill>
                  <a:srgbClr val="FFFFFF"/>
                </a:solidFill>
              </a:uFill>
              <a:latin typeface="Calibri"/>
            </a:endParaRPr>
          </a:p>
          <a:p>
            <a:pPr marL="995363" lvl="4" indent="-323850">
              <a:buClr>
                <a:srgbClr val="000000"/>
              </a:buClr>
              <a:buSzPct val="75000"/>
              <a:buFont typeface="Symbol" charset="2"/>
              <a:buChar char=""/>
            </a:pPr>
            <a:r>
              <a:rPr lang="nl-NL" sz="1400" b="0" strike="noStrike" spc="-1" dirty="0" err="1">
                <a:solidFill>
                  <a:srgbClr val="000000"/>
                </a:solidFill>
                <a:uFill>
                  <a:solidFill>
                    <a:srgbClr val="FFFFFF"/>
                  </a:solidFill>
                </a:uFill>
                <a:latin typeface="Calibri"/>
              </a:rPr>
              <a:t>Um</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einen</a:t>
            </a:r>
            <a:r>
              <a:rPr lang="nl-NL" sz="1400" b="0" strike="noStrike" spc="-1" dirty="0">
                <a:solidFill>
                  <a:srgbClr val="000000"/>
                </a:solidFill>
                <a:uFill>
                  <a:solidFill>
                    <a:srgbClr val="FFFFFF"/>
                  </a:solidFill>
                </a:uFill>
                <a:latin typeface="Calibri"/>
              </a:rPr>
              <a:t> Summer </a:t>
            </a:r>
            <a:r>
              <a:rPr lang="nl-NL" sz="1400" b="0" strike="noStrike" spc="-1" dirty="0" err="1">
                <a:solidFill>
                  <a:srgbClr val="000000"/>
                </a:solidFill>
                <a:uFill>
                  <a:solidFill>
                    <a:srgbClr val="FFFFFF"/>
                  </a:solidFill>
                </a:uFill>
                <a:latin typeface="Calibri"/>
              </a:rPr>
              <a:t>zu</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hören</a:t>
            </a:r>
            <a:endParaRPr lang="nl-NL" sz="1400" b="0" strike="noStrike" spc="-1" dirty="0">
              <a:solidFill>
                <a:srgbClr val="000000"/>
              </a:solidFill>
              <a:uFill>
                <a:solidFill>
                  <a:srgbClr val="FFFFFF"/>
                </a:solidFill>
              </a:uFill>
              <a:latin typeface="Calibri"/>
            </a:endParaRPr>
          </a:p>
          <a:p>
            <a:pPr marL="538163" lvl="1" indent="-323850">
              <a:buClr>
                <a:srgbClr val="000000"/>
              </a:buClr>
              <a:buSzPct val="75000"/>
              <a:buFont typeface="Symbol" charset="2"/>
              <a:buChar char=""/>
            </a:pPr>
            <a:r>
              <a:rPr lang="nl-NL" sz="1400" b="0" strike="noStrike" spc="-1" dirty="0" err="1">
                <a:solidFill>
                  <a:srgbClr val="000000"/>
                </a:solidFill>
                <a:uFill>
                  <a:solidFill>
                    <a:srgbClr val="FFFFFF"/>
                  </a:solidFill>
                </a:uFill>
                <a:latin typeface="Calibri"/>
              </a:rPr>
              <a:t>Verstehen</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Sie</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wofür</a:t>
            </a:r>
            <a:r>
              <a:rPr lang="nl-NL" sz="1400" b="0" strike="noStrike" spc="-1" dirty="0">
                <a:solidFill>
                  <a:srgbClr val="000000"/>
                </a:solidFill>
                <a:uFill>
                  <a:solidFill>
                    <a:srgbClr val="FFFFFF"/>
                  </a:solidFill>
                </a:uFill>
                <a:latin typeface="Calibri"/>
              </a:rPr>
              <a:t> alle </a:t>
            </a:r>
            <a:r>
              <a:rPr lang="nl-NL" sz="1400" b="0" strike="noStrike" spc="-1" dirty="0" err="1">
                <a:solidFill>
                  <a:srgbClr val="000000"/>
                </a:solidFill>
                <a:uFill>
                  <a:solidFill>
                    <a:srgbClr val="FFFFFF"/>
                  </a:solidFill>
                </a:uFill>
                <a:latin typeface="Calibri"/>
              </a:rPr>
              <a:t>Widerstände</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sind</a:t>
            </a:r>
            <a:endParaRPr lang="nl-NL" sz="1400" b="0" strike="noStrike" spc="-1" dirty="0">
              <a:solidFill>
                <a:srgbClr val="000000"/>
              </a:solidFill>
              <a:uFill>
                <a:solidFill>
                  <a:srgbClr val="FFFFFF"/>
                </a:solidFill>
              </a:uFill>
              <a:latin typeface="Calibri"/>
            </a:endParaRPr>
          </a:p>
          <a:p>
            <a:pPr marL="538163" lvl="1" indent="-323850">
              <a:buClr>
                <a:srgbClr val="000000"/>
              </a:buClr>
              <a:buSzPct val="75000"/>
              <a:buFont typeface="Symbol" charset="2"/>
              <a:buChar char=""/>
            </a:pPr>
            <a:r>
              <a:rPr lang="nl-NL" sz="1400" b="0" strike="noStrike" spc="-1" dirty="0">
                <a:solidFill>
                  <a:srgbClr val="000000"/>
                </a:solidFill>
                <a:uFill>
                  <a:solidFill>
                    <a:srgbClr val="FFFFFF"/>
                  </a:solidFill>
                </a:uFill>
                <a:latin typeface="Calibri"/>
              </a:rPr>
              <a:t>In der Lage sein, </a:t>
            </a:r>
            <a:r>
              <a:rPr lang="nl-NL" sz="1400" b="0" strike="noStrike" spc="-1" dirty="0" err="1">
                <a:solidFill>
                  <a:srgbClr val="000000"/>
                </a:solidFill>
                <a:uFill>
                  <a:solidFill>
                    <a:srgbClr val="FFFFFF"/>
                  </a:solidFill>
                </a:uFill>
                <a:latin typeface="Calibri"/>
              </a:rPr>
              <a:t>scratchClient</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zu</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konfigurieren</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und</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auszuführen</a:t>
            </a:r>
            <a:endParaRPr lang="nl-NL" sz="1400" b="0" strike="noStrike" spc="-1" dirty="0">
              <a:solidFill>
                <a:srgbClr val="000000"/>
              </a:solidFill>
              <a:uFill>
                <a:solidFill>
                  <a:srgbClr val="FFFFFF"/>
                </a:solidFill>
              </a:uFill>
              <a:latin typeface="Calibri"/>
            </a:endParaRPr>
          </a:p>
          <a:p>
            <a:pPr marL="538163" lvl="1" indent="-323850">
              <a:buClr>
                <a:srgbClr val="000000"/>
              </a:buClr>
              <a:buSzPct val="75000"/>
              <a:buFont typeface="Symbol" charset="2"/>
              <a:buChar char=""/>
            </a:pPr>
            <a:r>
              <a:rPr lang="nl-NL" sz="1400" b="0" strike="noStrike" spc="-1" dirty="0" err="1">
                <a:solidFill>
                  <a:srgbClr val="000000"/>
                </a:solidFill>
                <a:uFill>
                  <a:solidFill>
                    <a:srgbClr val="FFFFFF"/>
                  </a:solidFill>
                </a:uFill>
                <a:latin typeface="Calibri"/>
              </a:rPr>
              <a:t>Programm</a:t>
            </a:r>
            <a:r>
              <a:rPr lang="nl-NL" sz="1400" b="0" strike="noStrike" spc="-1" dirty="0">
                <a:solidFill>
                  <a:srgbClr val="000000"/>
                </a:solidFill>
                <a:uFill>
                  <a:solidFill>
                    <a:srgbClr val="FFFFFF"/>
                  </a:solidFill>
                </a:uFill>
                <a:latin typeface="Calibri"/>
              </a:rPr>
              <a:t> Scratch </a:t>
            </a:r>
            <a:r>
              <a:rPr lang="nl-NL" sz="1400" b="0" strike="noStrike" spc="-1" dirty="0" err="1">
                <a:solidFill>
                  <a:srgbClr val="000000"/>
                </a:solidFill>
                <a:uFill>
                  <a:solidFill>
                    <a:srgbClr val="FFFFFF"/>
                  </a:solidFill>
                </a:uFill>
                <a:latin typeface="Calibri"/>
              </a:rPr>
              <a:t>zur</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Steuerung</a:t>
            </a:r>
            <a:r>
              <a:rPr lang="nl-NL" sz="1400" b="0" strike="noStrike" spc="-1" dirty="0">
                <a:solidFill>
                  <a:srgbClr val="000000"/>
                </a:solidFill>
                <a:uFill>
                  <a:solidFill>
                    <a:srgbClr val="FFFFFF"/>
                  </a:solidFill>
                </a:uFill>
                <a:latin typeface="Calibri"/>
              </a:rPr>
              <a:t> der </a:t>
            </a:r>
            <a:r>
              <a:rPr lang="nl-NL" sz="1400" b="0" strike="noStrike" spc="-1" dirty="0" err="1">
                <a:solidFill>
                  <a:srgbClr val="000000"/>
                </a:solidFill>
                <a:uFill>
                  <a:solidFill>
                    <a:srgbClr val="FFFFFF"/>
                  </a:solidFill>
                </a:uFill>
                <a:latin typeface="Calibri"/>
              </a:rPr>
              <a:t>physikalischen</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Ein</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und</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Ausgabe</a:t>
            </a:r>
            <a:endParaRPr lang="nl-NL" sz="1400" b="0" strike="noStrike" spc="-1" dirty="0">
              <a:solidFill>
                <a:srgbClr val="000000"/>
              </a:solidFill>
              <a:uFill>
                <a:solidFill>
                  <a:srgbClr val="FFFFFF"/>
                </a:solidFill>
              </a:uFill>
              <a:latin typeface="Calibri"/>
            </a:endParaRPr>
          </a:p>
          <a:p>
            <a:pPr marL="538163" lvl="1" indent="-323850">
              <a:buClr>
                <a:srgbClr val="000000"/>
              </a:buClr>
              <a:buSzPct val="75000"/>
              <a:buFont typeface="Symbol" charset="2"/>
              <a:buChar char=""/>
            </a:pPr>
            <a:r>
              <a:rPr lang="nl-NL" sz="1400" b="0" strike="noStrike" spc="-1" dirty="0" err="1">
                <a:solidFill>
                  <a:srgbClr val="000000"/>
                </a:solidFill>
                <a:uFill>
                  <a:solidFill>
                    <a:srgbClr val="FFFFFF"/>
                  </a:solidFill>
                </a:uFill>
                <a:latin typeface="Calibri"/>
              </a:rPr>
              <a:t>Überwachung</a:t>
            </a:r>
            <a:r>
              <a:rPr lang="nl-NL" sz="1400" b="0" strike="noStrike" spc="-1" dirty="0">
                <a:solidFill>
                  <a:srgbClr val="000000"/>
                </a:solidFill>
                <a:uFill>
                  <a:solidFill>
                    <a:srgbClr val="FFFFFF"/>
                  </a:solidFill>
                </a:uFill>
                <a:latin typeface="Calibri"/>
              </a:rPr>
              <a:t> der </a:t>
            </a:r>
            <a:r>
              <a:rPr lang="nl-NL" sz="1400" b="0" strike="noStrike" spc="-1" dirty="0" err="1">
                <a:solidFill>
                  <a:srgbClr val="000000"/>
                </a:solidFill>
                <a:uFill>
                  <a:solidFill>
                    <a:srgbClr val="FFFFFF"/>
                  </a:solidFill>
                </a:uFill>
                <a:latin typeface="Calibri"/>
              </a:rPr>
              <a:t>Ein</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und</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Ausgänge</a:t>
            </a:r>
            <a:endParaRPr lang="nl-NL" sz="1400" b="0" strike="noStrike" spc="-1" dirty="0">
              <a:solidFill>
                <a:srgbClr val="000000"/>
              </a:solidFill>
              <a:uFill>
                <a:solidFill>
                  <a:srgbClr val="FFFFFF"/>
                </a:solidFill>
              </a:uFill>
              <a:latin typeface="Calibri"/>
            </a:endParaRPr>
          </a:p>
          <a:p>
            <a:pPr marL="179280" indent="-178920">
              <a:buClr>
                <a:srgbClr val="000000"/>
              </a:buClr>
              <a:buFont typeface="Arial"/>
              <a:buChar char="•"/>
            </a:pPr>
            <a:r>
              <a:rPr lang="nl-NL" b="1" strike="noStrike" spc="-1" dirty="0" err="1">
                <a:solidFill>
                  <a:srgbClr val="000000"/>
                </a:solidFill>
                <a:uFill>
                  <a:solidFill>
                    <a:srgbClr val="FFFFFF"/>
                  </a:solidFill>
                </a:uFill>
                <a:latin typeface="Calibri"/>
              </a:rPr>
              <a:t>Habe</a:t>
            </a:r>
            <a:r>
              <a:rPr lang="nl-NL" b="1" strike="noStrike" spc="-1" dirty="0">
                <a:solidFill>
                  <a:srgbClr val="000000"/>
                </a:solidFill>
                <a:uFill>
                  <a:solidFill>
                    <a:srgbClr val="FFFFFF"/>
                  </a:solidFill>
                </a:uFill>
                <a:latin typeface="Calibri"/>
              </a:rPr>
              <a:t> </a:t>
            </a:r>
            <a:r>
              <a:rPr lang="nl-NL" b="1" strike="noStrike" spc="-1" dirty="0" err="1">
                <a:solidFill>
                  <a:srgbClr val="000000"/>
                </a:solidFill>
                <a:uFill>
                  <a:solidFill>
                    <a:srgbClr val="FFFFFF"/>
                  </a:solidFill>
                </a:uFill>
                <a:latin typeface="Calibri"/>
              </a:rPr>
              <a:t>Spaß</a:t>
            </a:r>
            <a:r>
              <a:rPr lang="nl-NL" b="1" strike="noStrike" spc="-1" dirty="0">
                <a:solidFill>
                  <a:srgbClr val="000000"/>
                </a:solidFill>
                <a:uFill>
                  <a:solidFill>
                    <a:srgbClr val="FFFFFF"/>
                  </a:solidFill>
                </a:uFill>
                <a:latin typeface="Calibri"/>
              </a:rPr>
              <a:t>!</a:t>
            </a:r>
          </a:p>
        </p:txBody>
      </p:sp>
      <p:sp>
        <p:nvSpPr>
          <p:cNvPr id="212" name="TextShape 3"/>
          <p:cNvSpPr txBox="1"/>
          <p:nvPr/>
        </p:nvSpPr>
        <p:spPr>
          <a:xfrm>
            <a:off x="8172360" y="4767120"/>
            <a:ext cx="514080" cy="273600"/>
          </a:xfrm>
          <a:prstGeom prst="rect">
            <a:avLst/>
          </a:prstGeom>
          <a:noFill/>
          <a:ln>
            <a:noFill/>
          </a:ln>
        </p:spPr>
        <p:txBody>
          <a:bodyPr anchor="ctr"/>
          <a:lstStyle/>
          <a:p>
            <a:pPr algn="r">
              <a:lnSpc>
                <a:spcPct val="100000"/>
              </a:lnSpc>
            </a:pPr>
            <a:fld id="{AB291194-BEE2-423A-AA53-000B0125787D}" type="slidenum">
              <a:rPr lang="en-GB" sz="1200" b="0" strike="noStrike" spc="-1">
                <a:solidFill>
                  <a:srgbClr val="8B8B8B"/>
                </a:solidFill>
                <a:uFill>
                  <a:solidFill>
                    <a:srgbClr val="FFFFFF"/>
                  </a:solidFill>
                </a:uFill>
                <a:latin typeface="Calibri"/>
              </a:rPr>
              <a:pPr algn="r">
                <a:lnSpc>
                  <a:spcPct val="100000"/>
                </a:lnSpc>
              </a:pPr>
              <a:t>5</a:t>
            </a:fld>
            <a:endParaRPr lang="en-GB" sz="1200" b="0" strike="noStrike" spc="-1">
              <a:solidFill>
                <a:srgbClr val="000000"/>
              </a:solidFill>
              <a:uFill>
                <a:solidFill>
                  <a:srgbClr val="FFFFFF"/>
                </a:solidFill>
              </a:uFill>
              <a:latin typeface="Times New Roman"/>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9" name="TextShape 1"/>
          <p:cNvSpPr txBox="1"/>
          <p:nvPr/>
        </p:nvSpPr>
        <p:spPr>
          <a:xfrm>
            <a:off x="457200" y="205920"/>
            <a:ext cx="8229240" cy="1069200"/>
          </a:xfrm>
          <a:prstGeom prst="rect">
            <a:avLst/>
          </a:prstGeom>
          <a:noFill/>
          <a:ln>
            <a:noFill/>
          </a:ln>
        </p:spPr>
        <p:txBody>
          <a:bodyPr anchor="ctr">
            <a:normAutofit fontScale="85000" lnSpcReduction="20000"/>
          </a:bodyPr>
          <a:lstStyle/>
          <a:p>
            <a:pPr>
              <a:lnSpc>
                <a:spcPct val="100000"/>
              </a:lnSpc>
            </a:pPr>
            <a:r>
              <a:rPr lang="nl-NL" sz="4400" b="0" strike="noStrike" spc="-1">
                <a:solidFill>
                  <a:srgbClr val="000000"/>
                </a:solidFill>
                <a:uFill>
                  <a:solidFill>
                    <a:srgbClr val="FFFFFF"/>
                  </a:solidFill>
                </a:uFill>
                <a:latin typeface="Calibri"/>
              </a:rPr>
              <a:t>Aktualisieren Sie die Konfigurationsdatei und starten Sie scratchClient neu</a:t>
            </a:r>
          </a:p>
        </p:txBody>
      </p:sp>
      <p:sp>
        <p:nvSpPr>
          <p:cNvPr id="580" name="TextShape 2"/>
          <p:cNvSpPr txBox="1"/>
          <p:nvPr/>
        </p:nvSpPr>
        <p:spPr>
          <a:xfrm>
            <a:off x="457200" y="1419480"/>
            <a:ext cx="8229240" cy="3384518"/>
          </a:xfrm>
          <a:prstGeom prst="rect">
            <a:avLst/>
          </a:prstGeom>
          <a:noFill/>
          <a:ln>
            <a:noFill/>
          </a:ln>
        </p:spPr>
        <p:txBody>
          <a:bodyPr>
            <a:normAutofit fontScale="77500" lnSpcReduction="20000"/>
          </a:bodyPr>
          <a:lstStyle/>
          <a:p>
            <a:pPr marL="179280" indent="-178920">
              <a:lnSpc>
                <a:spcPct val="100000"/>
              </a:lnSpc>
              <a:spcBef>
                <a:spcPts val="479"/>
              </a:spcBef>
              <a:buClr>
                <a:srgbClr val="000000"/>
              </a:buClr>
              <a:buFont typeface="Arial"/>
              <a:buChar char="•"/>
            </a:pPr>
            <a:r>
              <a:rPr lang="nl-NL" sz="2400" b="0" strike="noStrike" spc="-1" dirty="0" err="1">
                <a:solidFill>
                  <a:srgbClr val="000000"/>
                </a:solidFill>
                <a:uFill>
                  <a:solidFill>
                    <a:srgbClr val="FFFFFF"/>
                  </a:solidFill>
                </a:uFill>
                <a:latin typeface="Calibri"/>
              </a:rPr>
              <a:t>Benutze</a:t>
            </a:r>
            <a:r>
              <a:rPr lang="nl-NL" sz="2400" b="0" strike="noStrike" spc="-1" dirty="0">
                <a:solidFill>
                  <a:srgbClr val="000000"/>
                </a:solidFill>
                <a:uFill>
                  <a:solidFill>
                    <a:srgbClr val="FFFFFF"/>
                  </a:solidFill>
                </a:uFill>
                <a:latin typeface="Calibri"/>
              </a:rPr>
              <a:t> das </a:t>
            </a:r>
            <a:r>
              <a:rPr lang="nl-NL" sz="2400" b="0" strike="noStrike" spc="-1" dirty="0" err="1">
                <a:solidFill>
                  <a:srgbClr val="000000"/>
                </a:solidFill>
                <a:uFill>
                  <a:solidFill>
                    <a:srgbClr val="FFFFFF"/>
                  </a:solidFill>
                </a:uFill>
                <a:latin typeface="Calibri"/>
              </a:rPr>
              <a:t>Config-Tool</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welches</a:t>
            </a:r>
            <a:r>
              <a:rPr lang="nl-NL" sz="2400" b="0" strike="noStrike" spc="-1" dirty="0">
                <a:solidFill>
                  <a:srgbClr val="000000"/>
                </a:solidFill>
                <a:uFill>
                  <a:solidFill>
                    <a:srgbClr val="FFFFFF"/>
                  </a:solidFill>
                </a:uFill>
                <a:latin typeface="Calibri"/>
              </a:rPr>
              <a:t> noch </a:t>
            </a:r>
            <a:r>
              <a:rPr lang="nl-NL" sz="2400" b="0" strike="noStrike" spc="-1" dirty="0" err="1">
                <a:solidFill>
                  <a:srgbClr val="000000"/>
                </a:solidFill>
                <a:uFill>
                  <a:solidFill>
                    <a:srgbClr val="FFFFFF"/>
                  </a:solidFill>
                </a:uFill>
                <a:latin typeface="Calibri"/>
              </a:rPr>
              <a:t>geöffnet</a:t>
            </a:r>
            <a:r>
              <a:rPr lang="nl-NL" sz="2400" b="0" strike="noStrike" spc="-1" dirty="0">
                <a:solidFill>
                  <a:srgbClr val="000000"/>
                </a:solidFill>
                <a:uFill>
                  <a:solidFill>
                    <a:srgbClr val="FFFFFF"/>
                  </a:solidFill>
                </a:uFill>
                <a:latin typeface="Calibri"/>
              </a:rPr>
              <a:t> sein </a:t>
            </a:r>
            <a:r>
              <a:rPr lang="nl-NL" sz="2400" b="0" strike="noStrike" spc="-1" dirty="0" err="1">
                <a:solidFill>
                  <a:srgbClr val="000000"/>
                </a:solidFill>
                <a:uFill>
                  <a:solidFill>
                    <a:srgbClr val="FFFFFF"/>
                  </a:solidFill>
                </a:uFill>
                <a:latin typeface="Calibri"/>
              </a:rPr>
              <a:t>sollte</a:t>
            </a:r>
            <a:r>
              <a:rPr lang="nl-NL" sz="2400" b="0" strike="noStrike" spc="-1" dirty="0">
                <a:solidFill>
                  <a:srgbClr val="000000"/>
                </a:solidFill>
                <a:uFill>
                  <a:solidFill>
                    <a:srgbClr val="FFFFFF"/>
                  </a:solidFill>
                </a:uFill>
                <a:latin typeface="Calibri"/>
              </a:rPr>
              <a:t>)</a:t>
            </a:r>
          </a:p>
          <a:p>
            <a:pPr marL="179280" indent="-178920">
              <a:lnSpc>
                <a:spcPct val="100000"/>
              </a:lnSpc>
              <a:spcBef>
                <a:spcPts val="479"/>
              </a:spcBef>
              <a:buClr>
                <a:srgbClr val="000000"/>
              </a:buClr>
              <a:buFont typeface="Arial"/>
              <a:buChar char="•"/>
            </a:pPr>
            <a:r>
              <a:rPr lang="nl-NL" sz="2400" b="0" strike="noStrike" spc="-1" dirty="0" err="1">
                <a:solidFill>
                  <a:srgbClr val="000000"/>
                </a:solidFill>
                <a:uFill>
                  <a:solidFill>
                    <a:srgbClr val="FFFFFF"/>
                  </a:solidFill>
                </a:uFill>
                <a:latin typeface="Calibri"/>
              </a:rPr>
              <a:t>Definieren</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Sie</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einen</a:t>
            </a:r>
            <a:r>
              <a:rPr lang="nl-NL" sz="2400" b="0" strike="noStrike" spc="-1" dirty="0">
                <a:solidFill>
                  <a:srgbClr val="000000"/>
                </a:solidFill>
                <a:uFill>
                  <a:solidFill>
                    <a:srgbClr val="FFFFFF"/>
                  </a:solidFill>
                </a:uFill>
                <a:latin typeface="Calibri"/>
              </a:rPr>
              <a:t> </a:t>
            </a:r>
            <a:r>
              <a:rPr lang="nl-NL" sz="2500" spc="-1" dirty="0" err="1">
                <a:solidFill>
                  <a:srgbClr val="000000"/>
                </a:solidFill>
                <a:uFill>
                  <a:solidFill>
                    <a:srgbClr val="FFFFFF"/>
                  </a:solidFill>
                </a:uFill>
                <a:latin typeface="Calibri"/>
              </a:rPr>
              <a:t>Ausgang</a:t>
            </a:r>
            <a:r>
              <a:rPr lang="nl-NL" sz="2500" spc="-1" dirty="0">
                <a:solidFill>
                  <a:srgbClr val="000000"/>
                </a:solidFill>
                <a:uFill>
                  <a:solidFill>
                    <a:srgbClr val="FFFFFF"/>
                  </a:solidFill>
                </a:uFill>
                <a:latin typeface="Calibri"/>
              </a:rPr>
              <a:t> </a:t>
            </a:r>
            <a:r>
              <a:rPr lang="en-US" sz="2500" spc="-1" dirty="0" smtClean="0">
                <a:solidFill>
                  <a:srgbClr val="000000"/>
                </a:solidFill>
                <a:uFill>
                  <a:solidFill>
                    <a:srgbClr val="FFFFFF"/>
                  </a:solidFill>
                </a:uFill>
                <a:latin typeface="Calibri"/>
              </a:rPr>
              <a:t>(direction: out, function: </a:t>
            </a:r>
            <a:r>
              <a:rPr lang="en-US" sz="2500" spc="-1" dirty="0" smtClean="0">
                <a:solidFill>
                  <a:srgbClr val="000000"/>
                </a:solidFill>
                <a:uFill>
                  <a:solidFill>
                    <a:srgbClr val="FFFFFF"/>
                  </a:solidFill>
                </a:uFill>
                <a:latin typeface="Calibri"/>
              </a:rPr>
              <a:t>output)</a:t>
            </a:r>
            <a:r>
              <a:rPr lang="nl-NL" sz="2500" spc="-1" dirty="0" smtClean="0">
                <a:solidFill>
                  <a:srgbClr val="000000"/>
                </a:solidFill>
                <a:uFill>
                  <a:solidFill>
                    <a:srgbClr val="FFFFFF"/>
                  </a:solidFill>
                </a:uFill>
                <a:latin typeface="Calibri"/>
              </a:rPr>
              <a:t> </a:t>
            </a:r>
            <a:r>
              <a:rPr lang="nl-NL" sz="2500" spc="-1" dirty="0" err="1">
                <a:solidFill>
                  <a:srgbClr val="000000"/>
                </a:solidFill>
                <a:uFill>
                  <a:solidFill>
                    <a:srgbClr val="FFFFFF"/>
                  </a:solidFill>
                </a:uFill>
                <a:latin typeface="Calibri"/>
              </a:rPr>
              <a:t>an</a:t>
            </a:r>
            <a:r>
              <a:rPr lang="nl-NL" sz="2500" spc="-1" dirty="0">
                <a:solidFill>
                  <a:srgbClr val="000000"/>
                </a:solidFill>
                <a:uFill>
                  <a:solidFill>
                    <a:srgbClr val="FFFFFF"/>
                  </a:solidFill>
                </a:uFill>
                <a:latin typeface="Calibri"/>
              </a:rPr>
              <a:t> </a:t>
            </a:r>
            <a:r>
              <a:rPr lang="en-GB" sz="2500" spc="-1" dirty="0" err="1" smtClean="0">
                <a:solidFill>
                  <a:srgbClr val="000000"/>
                </a:solidFill>
                <a:uFill>
                  <a:solidFill>
                    <a:srgbClr val="FFFFFF"/>
                  </a:solidFill>
                </a:uFill>
                <a:latin typeface="Calibri"/>
              </a:rPr>
              <a:t>Ansluß</a:t>
            </a:r>
            <a:r>
              <a:rPr lang="en-GB" sz="2500" spc="-1" dirty="0" smtClean="0">
                <a:solidFill>
                  <a:srgbClr val="000000"/>
                </a:solidFill>
                <a:uFill>
                  <a:solidFill>
                    <a:srgbClr val="FFFFFF"/>
                  </a:solidFill>
                </a:uFill>
                <a:latin typeface="Calibri"/>
              </a:rPr>
              <a:t> </a:t>
            </a:r>
            <a:r>
              <a:rPr lang="nl-NL" sz="2500" spc="-1" dirty="0" smtClean="0">
                <a:solidFill>
                  <a:srgbClr val="000000"/>
                </a:solidFill>
                <a:uFill>
                  <a:solidFill>
                    <a:srgbClr val="FFFFFF"/>
                  </a:solidFill>
                </a:uFill>
                <a:latin typeface="Calibri"/>
              </a:rPr>
              <a:t>2 </a:t>
            </a:r>
            <a:r>
              <a:rPr lang="nl-NL" sz="2500" spc="-1" dirty="0" err="1">
                <a:solidFill>
                  <a:srgbClr val="000000"/>
                </a:solidFill>
                <a:uFill>
                  <a:solidFill>
                    <a:srgbClr val="FFFFFF"/>
                  </a:solidFill>
                </a:uFill>
                <a:latin typeface="Calibri"/>
              </a:rPr>
              <a:t>und nennen</a:t>
            </a:r>
            <a:r>
              <a:rPr lang="nl-NL" sz="2500" spc="-1" dirty="0">
                <a:solidFill>
                  <a:srgbClr val="000000"/>
                </a:solidFill>
                <a:uFill>
                  <a:solidFill>
                    <a:srgbClr val="FFFFFF"/>
                  </a:solidFill>
                </a:uFill>
                <a:latin typeface="Calibri"/>
              </a:rPr>
              <a:t> </a:t>
            </a:r>
            <a:r>
              <a:rPr lang="nl-NL" sz="2500" spc="-1" dirty="0" err="1">
                <a:solidFill>
                  <a:srgbClr val="000000"/>
                </a:solidFill>
                <a:uFill>
                  <a:solidFill>
                    <a:srgbClr val="FFFFFF"/>
                  </a:solidFill>
                </a:uFill>
                <a:latin typeface="Calibri"/>
              </a:rPr>
              <a:t>Sie</a:t>
            </a:r>
            <a:r>
              <a:rPr lang="nl-NL" sz="2500" spc="-1" dirty="0">
                <a:solidFill>
                  <a:srgbClr val="000000"/>
                </a:solidFill>
                <a:uFill>
                  <a:solidFill>
                    <a:srgbClr val="FFFFFF"/>
                  </a:solidFill>
                </a:uFill>
                <a:latin typeface="Calibri"/>
              </a:rPr>
              <a:t> </a:t>
            </a:r>
            <a:r>
              <a:rPr lang="nl-NL" sz="2500" spc="-1" dirty="0" err="1">
                <a:solidFill>
                  <a:srgbClr val="000000"/>
                </a:solidFill>
                <a:uFill>
                  <a:solidFill>
                    <a:srgbClr val="FFFFFF"/>
                  </a:solidFill>
                </a:uFill>
                <a:latin typeface="Calibri"/>
              </a:rPr>
              <a:t>ihn</a:t>
            </a:r>
            <a:r>
              <a:rPr lang="nl-NL" sz="2500" spc="-1" dirty="0">
                <a:solidFill>
                  <a:srgbClr val="000000"/>
                </a:solidFill>
                <a:uFill>
                  <a:solidFill>
                    <a:srgbClr val="FFFFFF"/>
                  </a:solidFill>
                </a:uFill>
                <a:latin typeface="Calibri"/>
              </a:rPr>
              <a:t> </a:t>
            </a:r>
            <a:r>
              <a:rPr lang="nl-NL" sz="2500" spc="-1" dirty="0" err="1">
                <a:solidFill>
                  <a:srgbClr val="000000"/>
                </a:solidFill>
                <a:uFill>
                  <a:solidFill>
                    <a:srgbClr val="FFFFFF"/>
                  </a:solidFill>
                </a:uFill>
                <a:latin typeface="Calibri"/>
              </a:rPr>
              <a:t>BigGreenLED</a:t>
            </a:r>
            <a:endParaRPr lang="nl-NL" sz="2500" spc="-1" dirty="0">
              <a:solidFill>
                <a:srgbClr val="000000"/>
              </a:solidFill>
              <a:uFill>
                <a:solidFill>
                  <a:srgbClr val="FFFFFF"/>
                </a:solidFill>
              </a:uFill>
              <a:latin typeface="Calibri"/>
            </a:endParaRPr>
          </a:p>
          <a:p>
            <a:pPr marL="179280" indent="-178920">
              <a:lnSpc>
                <a:spcPct val="100000"/>
              </a:lnSpc>
              <a:spcBef>
                <a:spcPts val="479"/>
              </a:spcBef>
              <a:buClr>
                <a:srgbClr val="000000"/>
              </a:buClr>
              <a:buFont typeface="Arial"/>
              <a:buChar char="•"/>
            </a:pPr>
            <a:r>
              <a:rPr lang="nl-NL" sz="2400" b="0" strike="noStrike" spc="-1" dirty="0" err="1">
                <a:solidFill>
                  <a:srgbClr val="000000"/>
                </a:solidFill>
                <a:uFill>
                  <a:solidFill>
                    <a:srgbClr val="FFFFFF"/>
                  </a:solidFill>
                </a:uFill>
                <a:latin typeface="Calibri"/>
              </a:rPr>
              <a:t>Speichern</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Sie</a:t>
            </a:r>
            <a:r>
              <a:rPr lang="nl-NL" sz="2400" b="0" strike="noStrike" spc="-1" dirty="0">
                <a:solidFill>
                  <a:srgbClr val="000000"/>
                </a:solidFill>
                <a:uFill>
                  <a:solidFill>
                    <a:srgbClr val="FFFFFF"/>
                  </a:solidFill>
                </a:uFill>
                <a:latin typeface="Calibri"/>
              </a:rPr>
              <a:t> die </a:t>
            </a:r>
            <a:r>
              <a:rPr lang="nl-NL" sz="2400" b="0" strike="noStrike" spc="-1" dirty="0" err="1">
                <a:solidFill>
                  <a:srgbClr val="000000"/>
                </a:solidFill>
                <a:uFill>
                  <a:solidFill>
                    <a:srgbClr val="FFFFFF"/>
                  </a:solidFill>
                </a:uFill>
                <a:latin typeface="Calibri"/>
              </a:rPr>
              <a:t>Konfigurationsdatei</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und</a:t>
            </a:r>
            <a:r>
              <a:rPr lang="nl-NL" sz="2400" b="0" strike="noStrike" spc="-1" dirty="0">
                <a:solidFill>
                  <a:srgbClr val="000000"/>
                </a:solidFill>
                <a:uFill>
                  <a:solidFill>
                    <a:srgbClr val="FFFFFF"/>
                  </a:solidFill>
                </a:uFill>
                <a:latin typeface="Calibri"/>
              </a:rPr>
              <a:t> lassen </a:t>
            </a:r>
            <a:r>
              <a:rPr lang="nl-NL" sz="2400" b="0" strike="noStrike" spc="-1" dirty="0" err="1">
                <a:solidFill>
                  <a:srgbClr val="000000"/>
                </a:solidFill>
                <a:uFill>
                  <a:solidFill>
                    <a:srgbClr val="FFFFFF"/>
                  </a:solidFill>
                </a:uFill>
                <a:latin typeface="Calibri"/>
              </a:rPr>
              <a:t>Sie</a:t>
            </a:r>
            <a:r>
              <a:rPr lang="nl-NL" sz="2400" b="0" strike="noStrike" spc="-1" dirty="0">
                <a:solidFill>
                  <a:srgbClr val="000000"/>
                </a:solidFill>
                <a:uFill>
                  <a:solidFill>
                    <a:srgbClr val="FFFFFF"/>
                  </a:solidFill>
                </a:uFill>
                <a:latin typeface="Calibri"/>
              </a:rPr>
              <a:t> das Werkzeug </a:t>
            </a:r>
            <a:r>
              <a:rPr lang="nl-NL" sz="2400" b="0" strike="noStrike" spc="-1" dirty="0" err="1">
                <a:solidFill>
                  <a:srgbClr val="000000"/>
                </a:solidFill>
                <a:uFill>
                  <a:solidFill>
                    <a:srgbClr val="FFFFFF"/>
                  </a:solidFill>
                </a:uFill>
                <a:latin typeface="Calibri"/>
              </a:rPr>
              <a:t>geöffnet</a:t>
            </a:r>
            <a:r>
              <a:rPr lang="nl-NL" sz="2400" b="0" strike="noStrike" spc="-1" dirty="0">
                <a:solidFill>
                  <a:srgbClr val="000000"/>
                </a:solidFill>
                <a:uFill>
                  <a:solidFill>
                    <a:srgbClr val="FFFFFF"/>
                  </a:solidFill>
                </a:uFill>
                <a:latin typeface="Calibri"/>
              </a:rPr>
              <a:t>)</a:t>
            </a:r>
          </a:p>
          <a:p>
            <a:pPr marL="179280" indent="-178920">
              <a:lnSpc>
                <a:spcPct val="100000"/>
              </a:lnSpc>
              <a:spcBef>
                <a:spcPts val="479"/>
              </a:spcBef>
              <a:buClr>
                <a:srgbClr val="000000"/>
              </a:buClr>
              <a:buFont typeface="Arial"/>
              <a:buChar char="•"/>
            </a:pPr>
            <a:r>
              <a:rPr lang="nl-NL" sz="2400" b="0" strike="noStrike" spc="-1" dirty="0" err="1">
                <a:solidFill>
                  <a:srgbClr val="000000"/>
                </a:solidFill>
                <a:uFill>
                  <a:solidFill>
                    <a:srgbClr val="FFFFFF"/>
                  </a:solidFill>
                </a:uFill>
                <a:latin typeface="Calibri"/>
              </a:rPr>
              <a:t>Doppelklicke</a:t>
            </a:r>
            <a:r>
              <a:rPr lang="nl-NL" sz="2400" b="0" strike="noStrike" spc="-1" dirty="0">
                <a:solidFill>
                  <a:srgbClr val="000000"/>
                </a:solidFill>
                <a:uFill>
                  <a:solidFill>
                    <a:srgbClr val="FFFFFF"/>
                  </a:solidFill>
                </a:uFill>
                <a:latin typeface="Calibri"/>
              </a:rPr>
              <a:t> </a:t>
            </a:r>
            <a:r>
              <a:rPr lang="nl-NL" sz="2400" b="0" i="1" strike="noStrike" spc="-1" dirty="0" err="1">
                <a:solidFill>
                  <a:srgbClr val="000000"/>
                </a:solidFill>
                <a:uFill>
                  <a:solidFill>
                    <a:srgbClr val="FFFFFF"/>
                  </a:solidFill>
                </a:uFill>
                <a:latin typeface="Calibri"/>
              </a:rPr>
              <a:t>scratchClient</a:t>
            </a:r>
            <a:r>
              <a:rPr lang="nl-NL" sz="2400" b="0" i="1" strike="noStrike" spc="-1" dirty="0">
                <a:solidFill>
                  <a:srgbClr val="000000"/>
                </a:solidFill>
                <a:uFill>
                  <a:solidFill>
                    <a:srgbClr val="FFFFFF"/>
                  </a:solidFill>
                </a:uFill>
                <a:latin typeface="Calibri"/>
              </a:rPr>
              <a:t> </a:t>
            </a:r>
            <a:r>
              <a:rPr lang="nl-NL" sz="2400" b="0" i="1" strike="noStrike" spc="-1" dirty="0" err="1">
                <a:solidFill>
                  <a:srgbClr val="000000"/>
                </a:solidFill>
                <a:uFill>
                  <a:solidFill>
                    <a:srgbClr val="FFFFFF"/>
                  </a:solidFill>
                </a:uFill>
                <a:latin typeface="Calibri"/>
              </a:rPr>
              <a:t>Tutorial.scl</a:t>
            </a:r>
            <a:r>
              <a:rPr lang="nl-NL" sz="2400" b="0" i="1"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erneut</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auf</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dem</a:t>
            </a:r>
            <a:r>
              <a:rPr lang="nl-NL" sz="2400" b="0" strike="noStrike" spc="-1" dirty="0">
                <a:solidFill>
                  <a:srgbClr val="000000"/>
                </a:solidFill>
                <a:uFill>
                  <a:solidFill>
                    <a:srgbClr val="FFFFFF"/>
                  </a:solidFill>
                </a:uFill>
                <a:latin typeface="Calibri"/>
              </a:rPr>
              <a:t> Desktop</a:t>
            </a:r>
          </a:p>
          <a:p>
            <a:pPr marL="179280" indent="-178920">
              <a:lnSpc>
                <a:spcPct val="100000"/>
              </a:lnSpc>
              <a:spcBef>
                <a:spcPts val="479"/>
              </a:spcBef>
              <a:buClr>
                <a:srgbClr val="000000"/>
              </a:buClr>
              <a:buFont typeface="Arial"/>
              <a:buChar char="•"/>
            </a:pPr>
            <a:r>
              <a:rPr lang="nl-NL" sz="2400" b="0" strike="noStrike" spc="-1" dirty="0">
                <a:solidFill>
                  <a:srgbClr val="000000"/>
                </a:solidFill>
                <a:uFill>
                  <a:solidFill>
                    <a:srgbClr val="FFFFFF"/>
                  </a:solidFill>
                </a:uFill>
                <a:latin typeface="Calibri"/>
              </a:rPr>
              <a:t>Dies </a:t>
            </a:r>
            <a:r>
              <a:rPr lang="nl-NL" sz="2400" b="0" strike="noStrike" spc="-1" dirty="0" err="1">
                <a:solidFill>
                  <a:srgbClr val="000000"/>
                </a:solidFill>
                <a:uFill>
                  <a:solidFill>
                    <a:srgbClr val="FFFFFF"/>
                  </a:solidFill>
                </a:uFill>
                <a:latin typeface="Calibri"/>
              </a:rPr>
              <a:t>wird</a:t>
            </a:r>
            <a:r>
              <a:rPr lang="nl-NL" sz="2400" b="0" strike="noStrike" spc="-1" dirty="0">
                <a:solidFill>
                  <a:srgbClr val="000000"/>
                </a:solidFill>
                <a:uFill>
                  <a:solidFill>
                    <a:srgbClr val="FFFFFF"/>
                  </a:solidFill>
                </a:uFill>
                <a:latin typeface="Calibri"/>
              </a:rPr>
              <a:t> die </a:t>
            </a:r>
            <a:r>
              <a:rPr lang="nl-NL" sz="2400" b="0" strike="noStrike" spc="-1" dirty="0" err="1">
                <a:solidFill>
                  <a:srgbClr val="000000"/>
                </a:solidFill>
                <a:uFill>
                  <a:solidFill>
                    <a:srgbClr val="FFFFFF"/>
                  </a:solidFill>
                </a:uFill>
                <a:latin typeface="Calibri"/>
              </a:rPr>
              <a:t>vorherige</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Instanz</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von</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scratchClient</a:t>
            </a:r>
            <a:r>
              <a:rPr lang="nl-NL" sz="2400" b="0" strike="noStrike" spc="-1" dirty="0">
                <a:solidFill>
                  <a:srgbClr val="000000"/>
                </a:solidFill>
                <a:uFill>
                  <a:solidFill>
                    <a:srgbClr val="FFFFFF"/>
                  </a:solidFill>
                </a:uFill>
                <a:latin typeface="Calibri"/>
              </a:rPr>
              <a:t> stoppen </a:t>
            </a:r>
            <a:r>
              <a:rPr lang="nl-NL" sz="2400" b="0" strike="noStrike" spc="-1" dirty="0" err="1">
                <a:solidFill>
                  <a:srgbClr val="000000"/>
                </a:solidFill>
                <a:uFill>
                  <a:solidFill>
                    <a:srgbClr val="FFFFFF"/>
                  </a:solidFill>
                </a:uFill>
                <a:latin typeface="Calibri"/>
              </a:rPr>
              <a:t>und</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mit</a:t>
            </a:r>
            <a:r>
              <a:rPr lang="nl-NL" sz="2400" b="0" strike="noStrike" spc="-1" dirty="0">
                <a:solidFill>
                  <a:srgbClr val="000000"/>
                </a:solidFill>
                <a:uFill>
                  <a:solidFill>
                    <a:srgbClr val="FFFFFF"/>
                  </a:solidFill>
                </a:uFill>
                <a:latin typeface="Calibri"/>
              </a:rPr>
              <a:t> der </a:t>
            </a:r>
            <a:r>
              <a:rPr lang="nl-NL" sz="2400" b="0" strike="noStrike" spc="-1" dirty="0" err="1">
                <a:solidFill>
                  <a:srgbClr val="000000"/>
                </a:solidFill>
                <a:uFill>
                  <a:solidFill>
                    <a:srgbClr val="FFFFFF"/>
                  </a:solidFill>
                </a:uFill>
                <a:latin typeface="Calibri"/>
              </a:rPr>
              <a:t>aktualisierten</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Konfiguration</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neu</a:t>
            </a:r>
            <a:r>
              <a:rPr lang="nl-NL" sz="2400" b="0" strike="noStrike" spc="-1" dirty="0">
                <a:solidFill>
                  <a:srgbClr val="000000"/>
                </a:solidFill>
                <a:uFill>
                  <a:solidFill>
                    <a:srgbClr val="FFFFFF"/>
                  </a:solidFill>
                </a:uFill>
                <a:latin typeface="Calibri"/>
              </a:rPr>
              <a:t> starten.</a:t>
            </a:r>
          </a:p>
          <a:p>
            <a:pPr marL="179280" indent="-178920">
              <a:lnSpc>
                <a:spcPct val="100000"/>
              </a:lnSpc>
              <a:spcBef>
                <a:spcPts val="479"/>
              </a:spcBef>
              <a:buClr>
                <a:srgbClr val="000000"/>
              </a:buClr>
              <a:buFont typeface="Arial"/>
              <a:buChar char="•"/>
            </a:pPr>
            <a:r>
              <a:rPr lang="nl-NL" sz="2400" b="0" strike="noStrike" spc="-1" dirty="0" err="1">
                <a:solidFill>
                  <a:srgbClr val="000000"/>
                </a:solidFill>
                <a:uFill>
                  <a:solidFill>
                    <a:srgbClr val="FFFFFF"/>
                  </a:solidFill>
                </a:uFill>
                <a:latin typeface="Calibri"/>
              </a:rPr>
              <a:t>Schmeissen</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Sie</a:t>
            </a:r>
            <a:r>
              <a:rPr lang="nl-NL" sz="2400" b="0" strike="noStrike" spc="-1" dirty="0">
                <a:solidFill>
                  <a:srgbClr val="000000"/>
                </a:solidFill>
                <a:uFill>
                  <a:solidFill>
                    <a:srgbClr val="FFFFFF"/>
                  </a:solidFill>
                </a:uFill>
                <a:latin typeface="Calibri"/>
              </a:rPr>
              <a:t> die </a:t>
            </a:r>
            <a:r>
              <a:rPr lang="nl-NL" sz="2400" b="0" strike="noStrike" spc="-1" dirty="0" err="1">
                <a:solidFill>
                  <a:srgbClr val="000000"/>
                </a:solidFill>
                <a:uFill>
                  <a:solidFill>
                    <a:srgbClr val="FFFFFF"/>
                  </a:solidFill>
                </a:uFill>
                <a:latin typeface="Calibri"/>
              </a:rPr>
              <a:t>scratchClient</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Erweiterung</a:t>
            </a:r>
            <a:r>
              <a:rPr lang="nl-NL" sz="2400" b="0" strike="noStrike" spc="-1" dirty="0">
                <a:solidFill>
                  <a:srgbClr val="000000"/>
                </a:solidFill>
                <a:uFill>
                  <a:solidFill>
                    <a:srgbClr val="FFFFFF"/>
                  </a:solidFill>
                </a:uFill>
                <a:latin typeface="Calibri"/>
              </a:rPr>
              <a:t> </a:t>
            </a:r>
            <a:r>
              <a:rPr lang="nl-NL" sz="2400" b="0" strike="noStrike" spc="-1" dirty="0" smtClean="0">
                <a:solidFill>
                  <a:srgbClr val="000000"/>
                </a:solidFill>
                <a:uFill>
                  <a:solidFill>
                    <a:srgbClr val="FFFFFF"/>
                  </a:solidFill>
                </a:uFill>
                <a:latin typeface="Calibri"/>
              </a:rPr>
              <a:t>weg</a:t>
            </a:r>
            <a:endParaRPr lang="nl-NL" sz="2400" b="0" strike="noStrike" spc="-1" dirty="0">
              <a:solidFill>
                <a:srgbClr val="000000"/>
              </a:solidFill>
              <a:uFill>
                <a:solidFill>
                  <a:srgbClr val="FFFFFF"/>
                </a:solidFill>
              </a:uFill>
              <a:latin typeface="Calibri"/>
            </a:endParaRPr>
          </a:p>
          <a:p>
            <a:pPr marL="179280" indent="-178920">
              <a:lnSpc>
                <a:spcPct val="100000"/>
              </a:lnSpc>
              <a:spcBef>
                <a:spcPts val="479"/>
              </a:spcBef>
              <a:buClr>
                <a:srgbClr val="000000"/>
              </a:buClr>
              <a:buFont typeface="Arial"/>
              <a:buChar char="•"/>
            </a:pPr>
            <a:r>
              <a:rPr lang="de-DE" sz="2400" spc="-1" dirty="0" smtClean="0">
                <a:solidFill>
                  <a:srgbClr val="000000"/>
                </a:solidFill>
                <a:uFill>
                  <a:solidFill>
                    <a:srgbClr val="FFFFFF"/>
                  </a:solidFill>
                </a:uFill>
                <a:latin typeface="Calibri"/>
              </a:rPr>
              <a:t>F</a:t>
            </a:r>
            <a:r>
              <a:rPr lang="de-DE" sz="2400" spc="-1" dirty="0" smtClean="0">
                <a:solidFill>
                  <a:srgbClr val="000000"/>
                </a:solidFill>
                <a:uFill>
                  <a:solidFill>
                    <a:srgbClr val="FFFFFF"/>
                  </a:solidFill>
                </a:uFill>
                <a:latin typeface="Calibri"/>
              </a:rPr>
              <a:t>üge </a:t>
            </a:r>
            <a:r>
              <a:rPr lang="de-DE" sz="2400" spc="-1" dirty="0" smtClean="0">
                <a:solidFill>
                  <a:srgbClr val="000000"/>
                </a:solidFill>
                <a:uFill>
                  <a:solidFill>
                    <a:srgbClr val="FFFFFF"/>
                  </a:solidFill>
                </a:uFill>
                <a:latin typeface="Calibri"/>
              </a:rPr>
              <a:t>die Erweiterung </a:t>
            </a:r>
            <a:r>
              <a:rPr lang="de-DE" sz="2400" spc="-1" dirty="0" smtClean="0">
                <a:solidFill>
                  <a:srgbClr val="000000"/>
                </a:solidFill>
                <a:uFill>
                  <a:solidFill>
                    <a:srgbClr val="FFFFFF"/>
                  </a:solidFill>
                </a:uFill>
                <a:latin typeface="Calibri"/>
              </a:rPr>
              <a:t>nochmals </a:t>
            </a:r>
            <a:r>
              <a:rPr lang="de-DE" sz="2400" spc="-1" dirty="0" smtClean="0">
                <a:solidFill>
                  <a:srgbClr val="000000"/>
                </a:solidFill>
                <a:uFill>
                  <a:solidFill>
                    <a:srgbClr val="FFFFFF"/>
                  </a:solidFill>
                </a:uFill>
                <a:latin typeface="Calibri"/>
              </a:rPr>
              <a:t>hinzu </a:t>
            </a:r>
            <a:endParaRPr lang="de-DE" sz="2400" spc="-1" dirty="0" smtClean="0">
              <a:solidFill>
                <a:srgbClr val="000000"/>
              </a:solidFill>
              <a:uFill>
                <a:solidFill>
                  <a:srgbClr val="FFFFFF"/>
                </a:solidFill>
              </a:uFill>
              <a:latin typeface="Calibri"/>
            </a:endParaRPr>
          </a:p>
          <a:p>
            <a:pPr marL="636480" lvl="1" indent="-178920">
              <a:spcBef>
                <a:spcPts val="479"/>
              </a:spcBef>
              <a:buClr>
                <a:srgbClr val="000000"/>
              </a:buClr>
              <a:buFont typeface="Arial"/>
              <a:buChar char="•"/>
            </a:pPr>
            <a:r>
              <a:rPr lang="nl-NL" sz="2400" b="0" strike="noStrike" spc="-1" dirty="0" err="1" smtClean="0">
                <a:solidFill>
                  <a:srgbClr val="000000"/>
                </a:solidFill>
                <a:uFill>
                  <a:solidFill>
                    <a:srgbClr val="FFFFFF"/>
                  </a:solidFill>
                </a:uFill>
                <a:latin typeface="Calibri"/>
              </a:rPr>
              <a:t>Sie</a:t>
            </a:r>
            <a:r>
              <a:rPr lang="nl-NL" sz="2400" b="0" strike="noStrike" spc="-1" dirty="0" smtClean="0">
                <a:solidFill>
                  <a:srgbClr val="000000"/>
                </a:solidFill>
                <a:uFill>
                  <a:solidFill>
                    <a:srgbClr val="FFFFFF"/>
                  </a:solidFill>
                </a:uFill>
                <a:latin typeface="Calibri"/>
              </a:rPr>
              <a:t> </a:t>
            </a:r>
            <a:r>
              <a:rPr lang="nl-NL" sz="2400" b="0" strike="noStrike" spc="-1" dirty="0">
                <a:solidFill>
                  <a:srgbClr val="000000"/>
                </a:solidFill>
                <a:uFill>
                  <a:solidFill>
                    <a:srgbClr val="FFFFFF"/>
                  </a:solidFill>
                </a:uFill>
                <a:latin typeface="Calibri"/>
              </a:rPr>
              <a:t>werden </a:t>
            </a:r>
            <a:r>
              <a:rPr lang="nl-NL" sz="2400" b="0" strike="noStrike" spc="-1" dirty="0" err="1">
                <a:solidFill>
                  <a:srgbClr val="000000"/>
                </a:solidFill>
                <a:uFill>
                  <a:solidFill>
                    <a:srgbClr val="FFFFFF"/>
                  </a:solidFill>
                </a:uFill>
                <a:latin typeface="Calibri"/>
              </a:rPr>
              <a:t>sehen</a:t>
            </a:r>
            <a:r>
              <a:rPr lang="nl-NL" sz="2400" b="0" strike="noStrike" spc="-1" dirty="0">
                <a:solidFill>
                  <a:srgbClr val="000000"/>
                </a:solidFill>
                <a:uFill>
                  <a:solidFill>
                    <a:srgbClr val="FFFFFF"/>
                  </a:solidFill>
                </a:uFill>
                <a:latin typeface="Calibri"/>
              </a:rPr>
              <a:t> in der </a:t>
            </a:r>
            <a:r>
              <a:rPr lang="nl-NL" sz="2400" b="0" i="1" strike="noStrike" spc="-1" dirty="0">
                <a:solidFill>
                  <a:srgbClr val="000000"/>
                </a:solidFill>
                <a:uFill>
                  <a:solidFill>
                    <a:srgbClr val="FFFFFF"/>
                  </a:solidFill>
                </a:uFill>
                <a:latin typeface="Calibri"/>
              </a:rPr>
              <a:t>Weitere </a:t>
            </a:r>
            <a:r>
              <a:rPr lang="nl-NL" sz="2400" b="0" i="1" strike="noStrike" spc="-1" dirty="0" err="1">
                <a:solidFill>
                  <a:srgbClr val="000000"/>
                </a:solidFill>
                <a:uFill>
                  <a:solidFill>
                    <a:srgbClr val="FFFFFF"/>
                  </a:solidFill>
                </a:uFill>
                <a:latin typeface="Calibri"/>
              </a:rPr>
              <a:t>Blöcke</a:t>
            </a:r>
            <a:r>
              <a:rPr lang="nl-NL" sz="2400" b="0" i="1"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Abschnitt</a:t>
            </a:r>
            <a:r>
              <a:rPr lang="nl-NL" sz="2400" b="0" strike="noStrike" spc="-1" dirty="0">
                <a:solidFill>
                  <a:srgbClr val="000000"/>
                </a:solidFill>
                <a:uFill>
                  <a:solidFill>
                    <a:srgbClr val="FFFFFF"/>
                  </a:solidFill>
                </a:uFill>
                <a:latin typeface="Calibri"/>
              </a:rPr>
              <a:t> </a:t>
            </a:r>
            <a:r>
              <a:rPr lang="nl-NL" sz="2400" spc="-1" dirty="0" smtClean="0">
                <a:solidFill>
                  <a:srgbClr val="000000"/>
                </a:solidFill>
                <a:uFill>
                  <a:solidFill>
                    <a:srgbClr val="FFFFFF"/>
                  </a:solidFill>
                </a:uFill>
                <a:latin typeface="Calibri"/>
              </a:rPr>
              <a:t/>
            </a:r>
            <a:br>
              <a:rPr lang="nl-NL" sz="2400" spc="-1" dirty="0" smtClean="0">
                <a:solidFill>
                  <a:srgbClr val="000000"/>
                </a:solidFill>
                <a:uFill>
                  <a:solidFill>
                    <a:srgbClr val="FFFFFF"/>
                  </a:solidFill>
                </a:uFill>
                <a:latin typeface="Calibri"/>
              </a:rPr>
            </a:br>
            <a:r>
              <a:rPr lang="nl-NL" sz="2400" b="0" strike="noStrike" spc="-1" dirty="0" err="1" smtClean="0">
                <a:solidFill>
                  <a:srgbClr val="000000"/>
                </a:solidFill>
                <a:uFill>
                  <a:solidFill>
                    <a:srgbClr val="FFFFFF"/>
                  </a:solidFill>
                </a:uFill>
                <a:latin typeface="Calibri"/>
              </a:rPr>
              <a:t>daß</a:t>
            </a:r>
            <a:r>
              <a:rPr lang="nl-NL" sz="2400" b="0" strike="noStrike" spc="-1" dirty="0" smtClean="0">
                <a:solidFill>
                  <a:srgbClr val="000000"/>
                </a:solidFill>
                <a:uFill>
                  <a:solidFill>
                    <a:srgbClr val="FFFFFF"/>
                  </a:solidFill>
                </a:uFill>
                <a:latin typeface="Calibri"/>
              </a:rPr>
              <a:t> </a:t>
            </a:r>
            <a:r>
              <a:rPr lang="nl-NL" sz="2400" b="0" strike="noStrike" spc="-1" dirty="0" err="1" smtClean="0">
                <a:solidFill>
                  <a:srgbClr val="000000"/>
                </a:solidFill>
                <a:uFill>
                  <a:solidFill>
                    <a:srgbClr val="FFFFFF"/>
                  </a:solidFill>
                </a:uFill>
                <a:latin typeface="Calibri"/>
              </a:rPr>
              <a:t>Sie</a:t>
            </a:r>
            <a:r>
              <a:rPr lang="nl-NL" sz="2400" b="0" strike="noStrike" spc="-1" dirty="0" smtClean="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wählen</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können</a:t>
            </a:r>
            <a:r>
              <a:rPr lang="nl-NL" sz="2400" b="0" strike="noStrike" spc="-1" dirty="0">
                <a:solidFill>
                  <a:srgbClr val="000000"/>
                </a:solidFill>
                <a:uFill>
                  <a:solidFill>
                    <a:srgbClr val="FFFFFF"/>
                  </a:solidFill>
                </a:uFill>
                <a:latin typeface="Calibri"/>
              </a:rPr>
              <a:t> </a:t>
            </a:r>
            <a:r>
              <a:rPr lang="nl-NL" sz="2400" b="0" strike="noStrike" spc="-1" dirty="0" err="1" smtClean="0">
                <a:solidFill>
                  <a:srgbClr val="000000"/>
                </a:solidFill>
                <a:uFill>
                  <a:solidFill>
                    <a:srgbClr val="FFFFFF"/>
                  </a:solidFill>
                </a:uFill>
                <a:latin typeface="Calibri"/>
              </a:rPr>
              <a:t>um</a:t>
            </a:r>
            <a:r>
              <a:rPr lang="nl-NL" sz="2400" b="0" strike="noStrike" spc="-1" dirty="0" smtClean="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Werten</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nach</a:t>
            </a:r>
            <a:r>
              <a:rPr lang="nl-NL" sz="2400" b="0" strike="noStrike" spc="-1" dirty="0">
                <a:solidFill>
                  <a:srgbClr val="000000"/>
                </a:solidFill>
                <a:uFill>
                  <a:solidFill>
                    <a:srgbClr val="FFFFFF"/>
                  </a:solidFill>
                </a:uFill>
                <a:latin typeface="Calibri"/>
              </a:rPr>
              <a:t> </a:t>
            </a:r>
            <a:r>
              <a:rPr lang="nl-NL" sz="2400" b="0" strike="noStrike" spc="-1" dirty="0" smtClean="0">
                <a:solidFill>
                  <a:srgbClr val="000000"/>
                </a:solidFill>
                <a:uFill>
                  <a:solidFill>
                    <a:srgbClr val="FFFFFF"/>
                  </a:solidFill>
                </a:uFill>
                <a:latin typeface="Calibri"/>
              </a:rPr>
              <a:t/>
            </a:r>
            <a:br>
              <a:rPr lang="nl-NL" sz="2400" b="0" strike="noStrike" spc="-1" dirty="0" smtClean="0">
                <a:solidFill>
                  <a:srgbClr val="000000"/>
                </a:solidFill>
                <a:uFill>
                  <a:solidFill>
                    <a:srgbClr val="FFFFFF"/>
                  </a:solidFill>
                </a:uFill>
                <a:latin typeface="Calibri"/>
              </a:rPr>
            </a:br>
            <a:r>
              <a:rPr lang="nl-NL" sz="2400" b="0" strike="noStrike" spc="-1" dirty="0" err="1" smtClean="0">
                <a:solidFill>
                  <a:srgbClr val="000000"/>
                </a:solidFill>
                <a:uFill>
                  <a:solidFill>
                    <a:srgbClr val="FFFFFF"/>
                  </a:solidFill>
                </a:uFill>
                <a:latin typeface="Calibri"/>
              </a:rPr>
              <a:t>BigGreenLED</a:t>
            </a:r>
            <a:r>
              <a:rPr lang="nl-NL" sz="2400" b="0" strike="noStrike" spc="-1" dirty="0" smtClean="0">
                <a:solidFill>
                  <a:srgbClr val="000000"/>
                </a:solidFill>
                <a:uFill>
                  <a:solidFill>
                    <a:srgbClr val="FFFFFF"/>
                  </a:solidFill>
                </a:uFill>
                <a:latin typeface="Calibri"/>
              </a:rPr>
              <a:t> </a:t>
            </a:r>
            <a:r>
              <a:rPr lang="nl-NL" sz="2400" b="0" strike="noStrike" spc="-1" dirty="0" err="1" smtClean="0">
                <a:solidFill>
                  <a:srgbClr val="000000"/>
                </a:solidFill>
                <a:uFill>
                  <a:solidFill>
                    <a:srgbClr val="FFFFFF"/>
                  </a:solidFill>
                </a:uFill>
                <a:latin typeface="Calibri"/>
              </a:rPr>
              <a:t>zu</a:t>
            </a:r>
            <a:r>
              <a:rPr lang="nl-NL" sz="2400" b="0" strike="noStrike" spc="-1" dirty="0" smtClean="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senden</a:t>
            </a:r>
            <a:endParaRPr lang="nl-NL" sz="2400" b="0" strike="noStrike" spc="-1" dirty="0">
              <a:solidFill>
                <a:srgbClr val="000000"/>
              </a:solidFill>
              <a:uFill>
                <a:solidFill>
                  <a:srgbClr val="FFFFFF"/>
                </a:solidFill>
              </a:uFill>
              <a:latin typeface="Calibri"/>
            </a:endParaRPr>
          </a:p>
        </p:txBody>
      </p:sp>
      <p:sp>
        <p:nvSpPr>
          <p:cNvPr id="581" name="TextShape 3"/>
          <p:cNvSpPr txBox="1"/>
          <p:nvPr/>
        </p:nvSpPr>
        <p:spPr>
          <a:xfrm>
            <a:off x="8172360" y="4767120"/>
            <a:ext cx="514080" cy="273600"/>
          </a:xfrm>
          <a:prstGeom prst="rect">
            <a:avLst/>
          </a:prstGeom>
          <a:noFill/>
          <a:ln>
            <a:noFill/>
          </a:ln>
        </p:spPr>
        <p:txBody>
          <a:bodyPr anchor="ctr"/>
          <a:lstStyle/>
          <a:p>
            <a:pPr algn="r">
              <a:lnSpc>
                <a:spcPct val="100000"/>
              </a:lnSpc>
            </a:pPr>
            <a:fld id="{8E507F8A-597D-4433-B5C6-0539D97CFA7C}" type="slidenum">
              <a:rPr lang="en-GB" sz="1200" b="0" strike="noStrike" spc="-1">
                <a:solidFill>
                  <a:srgbClr val="8B8B8B"/>
                </a:solidFill>
                <a:uFill>
                  <a:solidFill>
                    <a:srgbClr val="FFFFFF"/>
                  </a:solidFill>
                </a:uFill>
                <a:latin typeface="Calibri"/>
              </a:rPr>
              <a:pPr algn="r">
                <a:lnSpc>
                  <a:spcPct val="100000"/>
                </a:lnSpc>
              </a:pPr>
              <a:t>50</a:t>
            </a:fld>
            <a:endParaRPr lang="en-GB" sz="1200" b="0" strike="noStrike" spc="-1">
              <a:solidFill>
                <a:srgbClr val="000000"/>
              </a:solidFill>
              <a:uFill>
                <a:solidFill>
                  <a:srgbClr val="FFFFFF"/>
                </a:solidFill>
              </a:uFill>
              <a:latin typeface="Times New Roman"/>
            </a:endParaRPr>
          </a:p>
        </p:txBody>
      </p:sp>
      <p:pic>
        <p:nvPicPr>
          <p:cNvPr id="582" name="Picture 2"/>
          <p:cNvPicPr/>
          <p:nvPr/>
        </p:nvPicPr>
        <p:blipFill>
          <a:blip r:embed="rId3" cstate="print"/>
          <a:srcRect l="38203" r="41773" b="19041"/>
          <a:stretch/>
        </p:blipFill>
        <p:spPr>
          <a:xfrm>
            <a:off x="7164360" y="3363840"/>
            <a:ext cx="1386360" cy="1223640"/>
          </a:xfrm>
          <a:prstGeom prst="rect">
            <a:avLst/>
          </a:prstGeom>
          <a:ln>
            <a:noFill/>
          </a:ln>
        </p:spPr>
      </p:pic>
      <p:pic>
        <p:nvPicPr>
          <p:cNvPr id="6" name="Picture 2" descr="Y:\PiAndMore10.5\Screenshots2\2018-02-22__12-32-1519299141.jpg"/>
          <p:cNvPicPr>
            <a:picLocks noChangeAspect="1" noChangeArrowheads="1"/>
          </p:cNvPicPr>
          <p:nvPr/>
        </p:nvPicPr>
        <p:blipFill>
          <a:blip r:embed="rId4" cstate="print"/>
          <a:srcRect/>
          <a:stretch>
            <a:fillRect/>
          </a:stretch>
        </p:blipFill>
        <p:spPr bwMode="auto">
          <a:xfrm>
            <a:off x="7812360" y="2571750"/>
            <a:ext cx="890281" cy="792088"/>
          </a:xfrm>
          <a:prstGeom prst="rect">
            <a:avLst/>
          </a:prstGeom>
          <a:noFill/>
        </p:spPr>
      </p:pic>
      <p:pic>
        <p:nvPicPr>
          <p:cNvPr id="7" name="Picture 2" descr="Y:\PiAndMore10.5\Screenshots2\2018-02-22__20-24-1519327486.jpg"/>
          <p:cNvPicPr>
            <a:picLocks noChangeAspect="1" noChangeArrowheads="1"/>
          </p:cNvPicPr>
          <p:nvPr/>
        </p:nvPicPr>
        <p:blipFill>
          <a:blip r:embed="rId5" cstate="print"/>
          <a:srcRect/>
          <a:stretch>
            <a:fillRect/>
          </a:stretch>
        </p:blipFill>
        <p:spPr bwMode="auto">
          <a:xfrm>
            <a:off x="6505947" y="3435846"/>
            <a:ext cx="2638053" cy="1146980"/>
          </a:xfrm>
          <a:prstGeom prst="rect">
            <a:avLst/>
          </a:prstGeom>
          <a:noFill/>
        </p:spPr>
      </p:pic>
      <p:cxnSp>
        <p:nvCxnSpPr>
          <p:cNvPr id="8" name="Rechte verbindingslijn met pijl 7"/>
          <p:cNvCxnSpPr/>
          <p:nvPr/>
        </p:nvCxnSpPr>
        <p:spPr>
          <a:xfrm>
            <a:off x="5652120" y="3507854"/>
            <a:ext cx="792088" cy="72008"/>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9" name="Rechte verbindingslijn met pijl 8"/>
          <p:cNvCxnSpPr/>
          <p:nvPr/>
        </p:nvCxnSpPr>
        <p:spPr>
          <a:xfrm>
            <a:off x="5652120" y="3651870"/>
            <a:ext cx="1728192" cy="144016"/>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 name="TextShape 1"/>
          <p:cNvSpPr txBox="1"/>
          <p:nvPr/>
        </p:nvSpPr>
        <p:spPr>
          <a:xfrm>
            <a:off x="457200" y="205920"/>
            <a:ext cx="8229240" cy="856800"/>
          </a:xfrm>
          <a:prstGeom prst="rect">
            <a:avLst/>
          </a:prstGeom>
          <a:noFill/>
          <a:ln>
            <a:noFill/>
          </a:ln>
        </p:spPr>
        <p:txBody>
          <a:bodyPr anchor="ctr"/>
          <a:lstStyle/>
          <a:p>
            <a:pPr>
              <a:lnSpc>
                <a:spcPct val="100000"/>
              </a:lnSpc>
            </a:pPr>
            <a:r>
              <a:rPr lang="nl-NL" sz="4400" b="0" strike="noStrike" spc="-1">
                <a:solidFill>
                  <a:srgbClr val="000000"/>
                </a:solidFill>
                <a:uFill>
                  <a:solidFill>
                    <a:srgbClr val="FFFFFF"/>
                  </a:solidFill>
                </a:uFill>
                <a:latin typeface="Calibri"/>
              </a:rPr>
              <a:t>Scratch aktualisieren</a:t>
            </a:r>
          </a:p>
        </p:txBody>
      </p:sp>
      <p:sp>
        <p:nvSpPr>
          <p:cNvPr id="584" name="TextShape 2"/>
          <p:cNvSpPr txBox="1"/>
          <p:nvPr/>
        </p:nvSpPr>
        <p:spPr>
          <a:xfrm>
            <a:off x="457200" y="1200240"/>
            <a:ext cx="4762872" cy="3394080"/>
          </a:xfrm>
          <a:prstGeom prst="rect">
            <a:avLst/>
          </a:prstGeom>
          <a:noFill/>
          <a:ln>
            <a:noFill/>
          </a:ln>
        </p:spPr>
        <p:txBody>
          <a:bodyPr>
            <a:normAutofit/>
          </a:bodyPr>
          <a:lstStyle/>
          <a:p>
            <a:pPr marL="179280" indent="-178920">
              <a:lnSpc>
                <a:spcPct val="100000"/>
              </a:lnSpc>
              <a:spcBef>
                <a:spcPts val="300"/>
              </a:spcBef>
              <a:buClr>
                <a:srgbClr val="000000"/>
              </a:buClr>
              <a:buFont typeface="Arial"/>
              <a:buChar char="•"/>
            </a:pPr>
            <a:r>
              <a:rPr lang="nl-NL" sz="2400" b="0" strike="noStrike" spc="-1" dirty="0" err="1">
                <a:solidFill>
                  <a:srgbClr val="000000"/>
                </a:solidFill>
                <a:uFill>
                  <a:solidFill>
                    <a:srgbClr val="FFFFFF"/>
                  </a:solidFill>
                </a:uFill>
                <a:latin typeface="Calibri"/>
              </a:rPr>
              <a:t>Fügen</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Sie</a:t>
            </a:r>
            <a:r>
              <a:rPr lang="nl-NL" sz="2400" b="0" strike="noStrike" spc="-1" dirty="0">
                <a:solidFill>
                  <a:srgbClr val="000000"/>
                </a:solidFill>
                <a:uFill>
                  <a:solidFill>
                    <a:srgbClr val="FFFFFF"/>
                  </a:solidFill>
                </a:uFill>
                <a:latin typeface="Calibri"/>
              </a:rPr>
              <a:t> Code </a:t>
            </a:r>
            <a:r>
              <a:rPr lang="nl-NL" sz="2400" b="0" strike="noStrike" spc="-1" dirty="0" err="1">
                <a:solidFill>
                  <a:srgbClr val="000000"/>
                </a:solidFill>
                <a:uFill>
                  <a:solidFill>
                    <a:srgbClr val="FFFFFF"/>
                  </a:solidFill>
                </a:uFill>
                <a:latin typeface="Calibri"/>
              </a:rPr>
              <a:t>hinzu</a:t>
            </a:r>
            <a:r>
              <a:rPr lang="nl-NL" sz="2400" b="0" strike="noStrike" spc="-1" dirty="0">
                <a:solidFill>
                  <a:srgbClr val="000000"/>
                </a:solidFill>
                <a:uFill>
                  <a:solidFill>
                    <a:srgbClr val="FFFFFF"/>
                  </a:solidFill>
                </a:uFill>
                <a:latin typeface="Calibri"/>
              </a:rPr>
              <a:t>, der das tut:</a:t>
            </a:r>
          </a:p>
          <a:p>
            <a:pPr marL="864000" lvl="1" indent="-324000">
              <a:spcBef>
                <a:spcPts val="300"/>
              </a:spcBef>
              <a:buClr>
                <a:srgbClr val="000000"/>
              </a:buClr>
              <a:buSzPct val="75000"/>
              <a:buFont typeface="Symbol" charset="2"/>
              <a:buChar char=""/>
            </a:pPr>
            <a:r>
              <a:rPr lang="nl-NL" sz="2400" b="0" strike="noStrike" spc="-1" dirty="0" err="1">
                <a:solidFill>
                  <a:srgbClr val="000000"/>
                </a:solidFill>
                <a:uFill>
                  <a:solidFill>
                    <a:srgbClr val="FFFFFF"/>
                  </a:solidFill>
                </a:uFill>
                <a:latin typeface="Calibri"/>
              </a:rPr>
              <a:t>Drücken</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Sie</a:t>
            </a:r>
            <a:r>
              <a:rPr lang="nl-NL" sz="2400" b="0" strike="noStrike" spc="-1" dirty="0">
                <a:solidFill>
                  <a:srgbClr val="000000"/>
                </a:solidFill>
                <a:uFill>
                  <a:solidFill>
                    <a:srgbClr val="FFFFFF"/>
                  </a:solidFill>
                </a:uFill>
                <a:latin typeface="Calibri"/>
              </a:rPr>
              <a:t> die Taste: Die LED </a:t>
            </a:r>
            <a:r>
              <a:rPr lang="nl-NL" sz="2400" b="0" strike="noStrike" spc="-1" dirty="0" err="1">
                <a:solidFill>
                  <a:srgbClr val="000000"/>
                </a:solidFill>
                <a:uFill>
                  <a:solidFill>
                    <a:srgbClr val="FFFFFF"/>
                  </a:solidFill>
                </a:uFill>
                <a:latin typeface="Calibri"/>
              </a:rPr>
              <a:t>leuchtet</a:t>
            </a:r>
            <a:endParaRPr lang="nl-NL" sz="2400" b="0" strike="noStrike" spc="-1" dirty="0">
              <a:solidFill>
                <a:srgbClr val="000000"/>
              </a:solidFill>
              <a:uFill>
                <a:solidFill>
                  <a:srgbClr val="FFFFFF"/>
                </a:solidFill>
              </a:uFill>
              <a:latin typeface="Calibri"/>
            </a:endParaRPr>
          </a:p>
          <a:p>
            <a:pPr marL="864000" lvl="1" indent="-324000">
              <a:spcBef>
                <a:spcPts val="300"/>
              </a:spcBef>
              <a:buClr>
                <a:srgbClr val="000000"/>
              </a:buClr>
              <a:buSzPct val="75000"/>
              <a:buFont typeface="Symbol" charset="2"/>
              <a:buChar char=""/>
            </a:pPr>
            <a:r>
              <a:rPr lang="nl-NL" sz="2400" b="0" strike="noStrike" spc="-1" dirty="0">
                <a:solidFill>
                  <a:srgbClr val="000000"/>
                </a:solidFill>
                <a:uFill>
                  <a:solidFill>
                    <a:srgbClr val="FFFFFF"/>
                  </a:solidFill>
                </a:uFill>
                <a:latin typeface="Calibri"/>
              </a:rPr>
              <a:t>Noch </a:t>
            </a:r>
            <a:r>
              <a:rPr lang="nl-NL" sz="2400" b="0" strike="noStrike" spc="-1" dirty="0" err="1">
                <a:solidFill>
                  <a:srgbClr val="000000"/>
                </a:solidFill>
                <a:uFill>
                  <a:solidFill>
                    <a:srgbClr val="FFFFFF"/>
                  </a:solidFill>
                </a:uFill>
                <a:latin typeface="Calibri"/>
              </a:rPr>
              <a:t>einmal</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drücken</a:t>
            </a:r>
            <a:r>
              <a:rPr lang="nl-NL" sz="2400" b="0" strike="noStrike" spc="-1" dirty="0">
                <a:solidFill>
                  <a:srgbClr val="000000"/>
                </a:solidFill>
                <a:uFill>
                  <a:solidFill>
                    <a:srgbClr val="FFFFFF"/>
                  </a:solidFill>
                </a:uFill>
                <a:latin typeface="Calibri"/>
              </a:rPr>
              <a:t>: LED </a:t>
            </a:r>
            <a:r>
              <a:rPr lang="nl-NL" sz="2400" b="0" strike="noStrike" spc="-1" dirty="0" err="1">
                <a:solidFill>
                  <a:srgbClr val="000000"/>
                </a:solidFill>
                <a:uFill>
                  <a:solidFill>
                    <a:srgbClr val="FFFFFF"/>
                  </a:solidFill>
                </a:uFill>
                <a:latin typeface="Calibri"/>
              </a:rPr>
              <a:t>erlischt</a:t>
            </a:r>
            <a:endParaRPr lang="nl-NL" sz="2400" b="0" strike="noStrike" spc="-1" dirty="0">
              <a:solidFill>
                <a:srgbClr val="000000"/>
              </a:solidFill>
              <a:uFill>
                <a:solidFill>
                  <a:srgbClr val="FFFFFF"/>
                </a:solidFill>
              </a:uFill>
              <a:latin typeface="Calibri"/>
            </a:endParaRPr>
          </a:p>
          <a:p>
            <a:pPr marL="179280" indent="-178920">
              <a:lnSpc>
                <a:spcPct val="100000"/>
              </a:lnSpc>
              <a:spcBef>
                <a:spcPts val="300"/>
              </a:spcBef>
              <a:buClr>
                <a:srgbClr val="000000"/>
              </a:buClr>
              <a:buFont typeface="Arial"/>
              <a:buChar char="•"/>
            </a:pPr>
            <a:r>
              <a:rPr lang="nl-NL" sz="2400" b="0" strike="noStrike" spc="-1" dirty="0" err="1">
                <a:solidFill>
                  <a:srgbClr val="000000"/>
                </a:solidFill>
                <a:uFill>
                  <a:solidFill>
                    <a:srgbClr val="FFFFFF"/>
                  </a:solidFill>
                </a:uFill>
                <a:latin typeface="Calibri"/>
              </a:rPr>
              <a:t>Sie</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benötigen</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diese</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Programmelemente</a:t>
            </a:r>
            <a:r>
              <a:rPr lang="nl-NL" sz="2400" b="0" strike="noStrike" spc="-1" dirty="0">
                <a:solidFill>
                  <a:srgbClr val="000000"/>
                </a:solidFill>
                <a:uFill>
                  <a:solidFill>
                    <a:srgbClr val="FFFFFF"/>
                  </a:solidFill>
                </a:uFill>
                <a:latin typeface="Calibri"/>
              </a:rPr>
              <a:t>.</a:t>
            </a:r>
          </a:p>
        </p:txBody>
      </p:sp>
      <p:sp>
        <p:nvSpPr>
          <p:cNvPr id="585" name="TextShape 3"/>
          <p:cNvSpPr txBox="1"/>
          <p:nvPr/>
        </p:nvSpPr>
        <p:spPr>
          <a:xfrm>
            <a:off x="8172360" y="4767120"/>
            <a:ext cx="514080" cy="273600"/>
          </a:xfrm>
          <a:prstGeom prst="rect">
            <a:avLst/>
          </a:prstGeom>
          <a:noFill/>
          <a:ln>
            <a:noFill/>
          </a:ln>
        </p:spPr>
        <p:txBody>
          <a:bodyPr anchor="ctr"/>
          <a:lstStyle/>
          <a:p>
            <a:pPr algn="r">
              <a:lnSpc>
                <a:spcPct val="100000"/>
              </a:lnSpc>
            </a:pPr>
            <a:fld id="{64EC3946-A8D7-463B-9DFF-96230B1B2A10}" type="slidenum">
              <a:rPr lang="en-GB" sz="1200" b="0" strike="noStrike" spc="-1">
                <a:solidFill>
                  <a:srgbClr val="8B8B8B"/>
                </a:solidFill>
                <a:uFill>
                  <a:solidFill>
                    <a:srgbClr val="FFFFFF"/>
                  </a:solidFill>
                </a:uFill>
                <a:latin typeface="Calibri"/>
              </a:rPr>
              <a:pPr algn="r">
                <a:lnSpc>
                  <a:spcPct val="100000"/>
                </a:lnSpc>
              </a:pPr>
              <a:t>51</a:t>
            </a:fld>
            <a:endParaRPr lang="en-GB" sz="1200" b="0" strike="noStrike" spc="-1">
              <a:solidFill>
                <a:srgbClr val="000000"/>
              </a:solidFill>
              <a:uFill>
                <a:solidFill>
                  <a:srgbClr val="FFFFFF"/>
                </a:solidFill>
              </a:uFill>
              <a:latin typeface="Times New Roman"/>
            </a:endParaRPr>
          </a:p>
        </p:txBody>
      </p:sp>
      <p:sp>
        <p:nvSpPr>
          <p:cNvPr id="586" name="CustomShape 4"/>
          <p:cNvSpPr/>
          <p:nvPr/>
        </p:nvSpPr>
        <p:spPr>
          <a:xfrm>
            <a:off x="3203848" y="3363838"/>
            <a:ext cx="1080120" cy="72008"/>
          </a:xfrm>
          <a:custGeom>
            <a:avLst/>
            <a:gdLst/>
            <a:ahLst/>
            <a:cxnLst/>
            <a:rect l="l" t="t" r="r" b="b"/>
            <a:pathLst>
              <a:path w="21600" h="21600">
                <a:moveTo>
                  <a:pt x="0" y="0"/>
                </a:moveTo>
                <a:lnTo>
                  <a:pt x="21600" y="21600"/>
                </a:lnTo>
              </a:path>
            </a:pathLst>
          </a:custGeom>
          <a:noFill/>
          <a:ln w="38160">
            <a:solidFill>
              <a:srgbClr val="FF0000"/>
            </a:solidFill>
            <a:round/>
            <a:tailEnd type="arrow" w="med" len="med"/>
          </a:ln>
        </p:spPr>
        <p:style>
          <a:lnRef idx="0">
            <a:scrgbClr r="0" g="0" b="0"/>
          </a:lnRef>
          <a:fillRef idx="0">
            <a:scrgbClr r="0" g="0" b="0"/>
          </a:fillRef>
          <a:effectRef idx="0">
            <a:scrgbClr r="0" g="0" b="0"/>
          </a:effectRef>
          <a:fontRef idx="minor"/>
        </p:style>
      </p:sp>
      <p:pic>
        <p:nvPicPr>
          <p:cNvPr id="6146" name="Picture 2" descr="Y:\PiAndMore10.5\ScreenshotsDE\2018-02-22__23-56-1519340168.jpg"/>
          <p:cNvPicPr>
            <a:picLocks noChangeAspect="1" noChangeArrowheads="1"/>
          </p:cNvPicPr>
          <p:nvPr/>
        </p:nvPicPr>
        <p:blipFill>
          <a:blip r:embed="rId3" cstate="print"/>
          <a:srcRect/>
          <a:stretch>
            <a:fillRect/>
          </a:stretch>
        </p:blipFill>
        <p:spPr bwMode="auto">
          <a:xfrm>
            <a:off x="4355976" y="2859782"/>
            <a:ext cx="4678946" cy="1656184"/>
          </a:xfrm>
          <a:prstGeom prst="rect">
            <a:avLst/>
          </a:prstGeom>
          <a:noFill/>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8" name="TextShape 1"/>
          <p:cNvSpPr txBox="1"/>
          <p:nvPr/>
        </p:nvSpPr>
        <p:spPr>
          <a:xfrm>
            <a:off x="457200" y="205920"/>
            <a:ext cx="8229240" cy="856800"/>
          </a:xfrm>
          <a:prstGeom prst="rect">
            <a:avLst/>
          </a:prstGeom>
          <a:noFill/>
          <a:ln>
            <a:noFill/>
          </a:ln>
        </p:spPr>
        <p:txBody>
          <a:bodyPr anchor="ctr">
            <a:normAutofit fontScale="92500"/>
          </a:bodyPr>
          <a:lstStyle/>
          <a:p>
            <a:pPr>
              <a:lnSpc>
                <a:spcPct val="100000"/>
              </a:lnSpc>
            </a:pPr>
            <a:r>
              <a:rPr lang="nl-NL" sz="4400" b="0" strike="noStrike" spc="-1">
                <a:solidFill>
                  <a:srgbClr val="000000"/>
                </a:solidFill>
                <a:uFill>
                  <a:solidFill>
                    <a:srgbClr val="FFFFFF"/>
                  </a:solidFill>
                </a:uFill>
                <a:latin typeface="Calibri"/>
              </a:rPr>
              <a:t>Dies ist das Ende des Anfängerniveau</a:t>
            </a:r>
          </a:p>
        </p:txBody>
      </p:sp>
      <p:sp>
        <p:nvSpPr>
          <p:cNvPr id="589" name="TextShape 2"/>
          <p:cNvSpPr txBox="1"/>
          <p:nvPr/>
        </p:nvSpPr>
        <p:spPr>
          <a:xfrm>
            <a:off x="457200" y="1200240"/>
            <a:ext cx="8229240" cy="3394080"/>
          </a:xfrm>
          <a:prstGeom prst="rect">
            <a:avLst/>
          </a:prstGeom>
          <a:noFill/>
          <a:ln>
            <a:noFill/>
          </a:ln>
        </p:spPr>
        <p:txBody>
          <a:bodyPr>
            <a:normAutofit fontScale="85000" lnSpcReduction="20000"/>
          </a:bodyPr>
          <a:lstStyle/>
          <a:p>
            <a:pPr marL="179280" indent="-178920">
              <a:lnSpc>
                <a:spcPct val="120000"/>
              </a:lnSpc>
              <a:spcBef>
                <a:spcPts val="100"/>
              </a:spcBef>
              <a:buClr>
                <a:srgbClr val="000000"/>
              </a:buClr>
              <a:buFont typeface="Arial"/>
              <a:buChar char="•"/>
            </a:pPr>
            <a:r>
              <a:rPr lang="nl-NL" sz="2400" b="0" strike="noStrike" spc="-1" dirty="0" err="1">
                <a:solidFill>
                  <a:srgbClr val="000000"/>
                </a:solidFill>
                <a:uFill>
                  <a:solidFill>
                    <a:srgbClr val="FFFFFF"/>
                  </a:solidFill>
                </a:uFill>
                <a:latin typeface="Calibri"/>
              </a:rPr>
              <a:t>Sie</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haben</a:t>
            </a:r>
            <a:r>
              <a:rPr lang="nl-NL" sz="2400" b="0" strike="noStrike" spc="-1" dirty="0">
                <a:solidFill>
                  <a:srgbClr val="000000"/>
                </a:solidFill>
                <a:uFill>
                  <a:solidFill>
                    <a:srgbClr val="FFFFFF"/>
                  </a:solidFill>
                </a:uFill>
                <a:latin typeface="Calibri"/>
              </a:rPr>
              <a:t> Digital Out (LED) </a:t>
            </a:r>
            <a:r>
              <a:rPr lang="nl-NL" sz="2400" b="0" strike="noStrike" spc="-1" dirty="0" err="1">
                <a:solidFill>
                  <a:srgbClr val="000000"/>
                </a:solidFill>
                <a:uFill>
                  <a:solidFill>
                    <a:srgbClr val="FFFFFF"/>
                  </a:solidFill>
                </a:uFill>
                <a:latin typeface="Calibri"/>
              </a:rPr>
              <a:t>und</a:t>
            </a:r>
            <a:r>
              <a:rPr lang="nl-NL" sz="2400" b="0" strike="noStrike" spc="-1" dirty="0">
                <a:solidFill>
                  <a:srgbClr val="000000"/>
                </a:solidFill>
                <a:uFill>
                  <a:solidFill>
                    <a:srgbClr val="FFFFFF"/>
                  </a:solidFill>
                </a:uFill>
                <a:latin typeface="Calibri"/>
              </a:rPr>
              <a:t> Digital In (</a:t>
            </a:r>
            <a:r>
              <a:rPr lang="nl-NL" sz="2400" b="0" strike="noStrike" spc="-1" dirty="0" err="1">
                <a:solidFill>
                  <a:srgbClr val="000000"/>
                </a:solidFill>
                <a:uFill>
                  <a:solidFill>
                    <a:srgbClr val="FFFFFF"/>
                  </a:solidFill>
                </a:uFill>
                <a:latin typeface="Calibri"/>
              </a:rPr>
              <a:t>eine</a:t>
            </a:r>
            <a:r>
              <a:rPr lang="nl-NL" sz="2400" b="0" strike="noStrike" spc="-1" dirty="0">
                <a:solidFill>
                  <a:srgbClr val="000000"/>
                </a:solidFill>
                <a:uFill>
                  <a:solidFill>
                    <a:srgbClr val="FFFFFF"/>
                  </a:solidFill>
                </a:uFill>
                <a:latin typeface="Calibri"/>
              </a:rPr>
              <a:t> Taste) </a:t>
            </a:r>
            <a:r>
              <a:rPr lang="nl-NL" sz="2400" b="0" strike="noStrike" spc="-1" dirty="0" err="1">
                <a:solidFill>
                  <a:srgbClr val="000000"/>
                </a:solidFill>
                <a:uFill>
                  <a:solidFill>
                    <a:srgbClr val="FFFFFF"/>
                  </a:solidFill>
                </a:uFill>
                <a:latin typeface="Calibri"/>
              </a:rPr>
              <a:t>funktionieren</a:t>
            </a:r>
            <a:endParaRPr lang="nl-NL" sz="2400" b="0" strike="noStrike" spc="-1" dirty="0">
              <a:solidFill>
                <a:srgbClr val="000000"/>
              </a:solidFill>
              <a:uFill>
                <a:solidFill>
                  <a:srgbClr val="FFFFFF"/>
                </a:solidFill>
              </a:uFill>
              <a:latin typeface="Calibri"/>
            </a:endParaRPr>
          </a:p>
          <a:p>
            <a:pPr marL="179280" indent="-178920">
              <a:lnSpc>
                <a:spcPct val="120000"/>
              </a:lnSpc>
              <a:spcBef>
                <a:spcPts val="100"/>
              </a:spcBef>
              <a:buClr>
                <a:srgbClr val="000000"/>
              </a:buClr>
              <a:buFont typeface="Arial"/>
              <a:buChar char="•"/>
            </a:pPr>
            <a:r>
              <a:rPr lang="nl-NL" sz="2400" b="0" strike="noStrike" spc="-1" dirty="0" err="1">
                <a:solidFill>
                  <a:srgbClr val="000000"/>
                </a:solidFill>
                <a:uFill>
                  <a:solidFill>
                    <a:srgbClr val="FFFFFF"/>
                  </a:solidFill>
                </a:uFill>
                <a:latin typeface="Calibri"/>
              </a:rPr>
              <a:t>Sie</a:t>
            </a:r>
            <a:r>
              <a:rPr lang="nl-NL" sz="2400" b="0" strike="noStrike" spc="-1" dirty="0">
                <a:solidFill>
                  <a:srgbClr val="000000"/>
                </a:solidFill>
                <a:uFill>
                  <a:solidFill>
                    <a:srgbClr val="FFFFFF"/>
                  </a:solidFill>
                </a:uFill>
                <a:latin typeface="Calibri"/>
              </a:rPr>
              <a:t> wissen, wie man </a:t>
            </a:r>
            <a:r>
              <a:rPr lang="nl-NL" sz="2400" b="0" strike="noStrike" spc="-1" dirty="0" err="1">
                <a:solidFill>
                  <a:srgbClr val="000000"/>
                </a:solidFill>
                <a:uFill>
                  <a:solidFill>
                    <a:srgbClr val="FFFFFF"/>
                  </a:solidFill>
                </a:uFill>
                <a:latin typeface="Calibri"/>
              </a:rPr>
              <a:t>mit</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scratchClient</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und</a:t>
            </a:r>
            <a:r>
              <a:rPr lang="nl-NL" sz="2400" b="0" strike="noStrike" spc="-1" dirty="0">
                <a:solidFill>
                  <a:srgbClr val="000000"/>
                </a:solidFill>
                <a:uFill>
                  <a:solidFill>
                    <a:srgbClr val="FFFFFF"/>
                  </a:solidFill>
                </a:uFill>
                <a:latin typeface="Calibri"/>
              </a:rPr>
              <a:t> Scratch 2 </a:t>
            </a:r>
            <a:r>
              <a:rPr lang="nl-NL" sz="2400" b="0" strike="noStrike" spc="-1" dirty="0" err="1">
                <a:solidFill>
                  <a:srgbClr val="000000"/>
                </a:solidFill>
                <a:uFill>
                  <a:solidFill>
                    <a:srgbClr val="FFFFFF"/>
                  </a:solidFill>
                </a:uFill>
                <a:latin typeface="Calibri"/>
              </a:rPr>
              <a:t>arbeitet</a:t>
            </a:r>
            <a:endParaRPr lang="nl-NL" sz="2400" b="0" strike="noStrike" spc="-1" dirty="0">
              <a:solidFill>
                <a:srgbClr val="000000"/>
              </a:solidFill>
              <a:uFill>
                <a:solidFill>
                  <a:srgbClr val="FFFFFF"/>
                </a:solidFill>
              </a:uFill>
              <a:latin typeface="Calibri"/>
            </a:endParaRPr>
          </a:p>
          <a:p>
            <a:pPr marL="179280" indent="-178920">
              <a:lnSpc>
                <a:spcPct val="120000"/>
              </a:lnSpc>
              <a:spcBef>
                <a:spcPts val="100"/>
              </a:spcBef>
              <a:buClr>
                <a:srgbClr val="000000"/>
              </a:buClr>
              <a:buFont typeface="Arial"/>
              <a:buChar char="•"/>
            </a:pPr>
            <a:r>
              <a:rPr lang="nl-NL" sz="2400" b="0" strike="noStrike" spc="-1" dirty="0" err="1">
                <a:solidFill>
                  <a:srgbClr val="000000"/>
                </a:solidFill>
                <a:uFill>
                  <a:solidFill>
                    <a:srgbClr val="FFFFFF"/>
                  </a:solidFill>
                </a:uFill>
                <a:latin typeface="Calibri"/>
              </a:rPr>
              <a:t>Sie</a:t>
            </a:r>
            <a:r>
              <a:rPr lang="nl-NL" sz="2400" b="0" strike="noStrike" spc="-1" dirty="0">
                <a:solidFill>
                  <a:srgbClr val="000000"/>
                </a:solidFill>
                <a:uFill>
                  <a:solidFill>
                    <a:srgbClr val="FFFFFF"/>
                  </a:solidFill>
                </a:uFill>
                <a:latin typeface="Calibri"/>
              </a:rPr>
              <a:t> wissen, wie </a:t>
            </a:r>
            <a:r>
              <a:rPr lang="nl-NL" sz="2400" b="0" strike="noStrike" spc="-1" dirty="0" err="1">
                <a:solidFill>
                  <a:srgbClr val="000000"/>
                </a:solidFill>
                <a:uFill>
                  <a:solidFill>
                    <a:srgbClr val="FFFFFF"/>
                  </a:solidFill>
                </a:uFill>
                <a:latin typeface="Calibri"/>
              </a:rPr>
              <a:t>Sie</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scratchClient</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konfigurieren</a:t>
            </a:r>
            <a:endParaRPr lang="nl-NL" sz="2400" b="0" strike="noStrike" spc="-1" dirty="0">
              <a:solidFill>
                <a:srgbClr val="000000"/>
              </a:solidFill>
              <a:uFill>
                <a:solidFill>
                  <a:srgbClr val="FFFFFF"/>
                </a:solidFill>
              </a:uFill>
              <a:latin typeface="Calibri"/>
            </a:endParaRPr>
          </a:p>
          <a:p>
            <a:pPr marL="179280" indent="-178920">
              <a:lnSpc>
                <a:spcPct val="120000"/>
              </a:lnSpc>
              <a:spcBef>
                <a:spcPts val="100"/>
              </a:spcBef>
              <a:buClr>
                <a:srgbClr val="000000"/>
              </a:buClr>
              <a:buFont typeface="Arial"/>
              <a:buChar char="•"/>
            </a:pPr>
            <a:r>
              <a:rPr lang="nl-NL" sz="2400" b="0" strike="noStrike" spc="-1" dirty="0" err="1">
                <a:solidFill>
                  <a:srgbClr val="000000"/>
                </a:solidFill>
                <a:uFill>
                  <a:solidFill>
                    <a:srgbClr val="FFFFFF"/>
                  </a:solidFill>
                </a:uFill>
                <a:latin typeface="Calibri"/>
              </a:rPr>
              <a:t>Wenn</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Sie</a:t>
            </a:r>
            <a:r>
              <a:rPr lang="nl-NL" sz="2400" b="0" strike="noStrike" spc="-1" dirty="0">
                <a:solidFill>
                  <a:srgbClr val="000000"/>
                </a:solidFill>
                <a:uFill>
                  <a:solidFill>
                    <a:srgbClr val="FFFFFF"/>
                  </a:solidFill>
                </a:uFill>
                <a:latin typeface="Calibri"/>
              </a:rPr>
              <a:t> wollen </a:t>
            </a:r>
            <a:r>
              <a:rPr lang="nl-NL" sz="2400" b="0" strike="noStrike" spc="-1" dirty="0" err="1">
                <a:solidFill>
                  <a:srgbClr val="000000"/>
                </a:solidFill>
                <a:uFill>
                  <a:solidFill>
                    <a:srgbClr val="FFFFFF"/>
                  </a:solidFill>
                </a:uFill>
                <a:latin typeface="Calibri"/>
              </a:rPr>
              <a:t>und</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Zeit</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haben</a:t>
            </a:r>
            <a:endParaRPr lang="nl-NL" sz="2400" b="0" strike="noStrike" spc="-1" dirty="0">
              <a:solidFill>
                <a:srgbClr val="000000"/>
              </a:solidFill>
              <a:uFill>
                <a:solidFill>
                  <a:srgbClr val="FFFFFF"/>
                </a:solidFill>
              </a:uFill>
              <a:latin typeface="Calibri"/>
            </a:endParaRPr>
          </a:p>
          <a:p>
            <a:pPr marL="450850" lvl="1" indent="-177800">
              <a:lnSpc>
                <a:spcPct val="120000"/>
              </a:lnSpc>
              <a:spcBef>
                <a:spcPts val="100"/>
              </a:spcBef>
              <a:buClr>
                <a:srgbClr val="000000"/>
              </a:buClr>
              <a:buSzPct val="75000"/>
              <a:buFont typeface="Symbol" charset="2"/>
              <a:buChar char=""/>
            </a:pPr>
            <a:r>
              <a:rPr lang="nl-NL" sz="2400" b="0" strike="noStrike" spc="-1" dirty="0" err="1">
                <a:solidFill>
                  <a:srgbClr val="000000"/>
                </a:solidFill>
                <a:uFill>
                  <a:solidFill>
                    <a:srgbClr val="FFFFFF"/>
                  </a:solidFill>
                </a:uFill>
                <a:latin typeface="Calibri"/>
              </a:rPr>
              <a:t>Sehen</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Sie</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sich</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einige</a:t>
            </a:r>
            <a:r>
              <a:rPr lang="nl-NL" sz="2400" b="0" strike="noStrike" spc="-1" dirty="0">
                <a:solidFill>
                  <a:srgbClr val="000000"/>
                </a:solidFill>
                <a:uFill>
                  <a:solidFill>
                    <a:srgbClr val="FFFFFF"/>
                  </a:solidFill>
                </a:uFill>
                <a:latin typeface="Calibri"/>
              </a:rPr>
              <a:t> der </a:t>
            </a:r>
            <a:r>
              <a:rPr lang="nl-NL" sz="2400" b="0" strike="noStrike" spc="-1" dirty="0" err="1">
                <a:solidFill>
                  <a:srgbClr val="000000"/>
                </a:solidFill>
                <a:uFill>
                  <a:solidFill>
                    <a:srgbClr val="FFFFFF"/>
                  </a:solidFill>
                </a:uFill>
                <a:latin typeface="Calibri"/>
              </a:rPr>
              <a:t>gelben</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Folien</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an</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wenn</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Sie</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sie</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früher</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übersprungen</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haben</a:t>
            </a:r>
            <a:endParaRPr lang="nl-NL" sz="2400" b="0" strike="noStrike" spc="-1" dirty="0">
              <a:solidFill>
                <a:srgbClr val="000000"/>
              </a:solidFill>
              <a:uFill>
                <a:solidFill>
                  <a:srgbClr val="FFFFFF"/>
                </a:solidFill>
              </a:uFill>
              <a:latin typeface="Calibri"/>
            </a:endParaRPr>
          </a:p>
          <a:p>
            <a:pPr marL="450850" lvl="1" indent="-177800">
              <a:lnSpc>
                <a:spcPct val="120000"/>
              </a:lnSpc>
              <a:spcBef>
                <a:spcPts val="100"/>
              </a:spcBef>
              <a:buClr>
                <a:srgbClr val="000000"/>
              </a:buClr>
              <a:buSzPct val="75000"/>
              <a:buFont typeface="Symbol" charset="2"/>
              <a:buChar char=""/>
            </a:pPr>
            <a:r>
              <a:rPr lang="nl-NL" sz="2400" b="0" strike="noStrike" spc="-1" dirty="0" err="1">
                <a:solidFill>
                  <a:srgbClr val="000000"/>
                </a:solidFill>
                <a:uFill>
                  <a:solidFill>
                    <a:srgbClr val="FFFFFF"/>
                  </a:solidFill>
                </a:uFill>
                <a:latin typeface="Calibri"/>
              </a:rPr>
              <a:t>Machen</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Sie</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weiter</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mit</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einer</a:t>
            </a:r>
            <a:r>
              <a:rPr lang="nl-NL" sz="2400" b="0" strike="noStrike" spc="-1" dirty="0">
                <a:solidFill>
                  <a:srgbClr val="000000"/>
                </a:solidFill>
                <a:uFill>
                  <a:solidFill>
                    <a:srgbClr val="FFFFFF"/>
                  </a:solidFill>
                </a:uFill>
                <a:latin typeface="Calibri"/>
              </a:rPr>
              <a:t> der </a:t>
            </a:r>
            <a:r>
              <a:rPr lang="nl-NL" sz="2400" b="0" strike="noStrike" spc="-1" dirty="0" err="1">
                <a:solidFill>
                  <a:srgbClr val="000000"/>
                </a:solidFill>
                <a:uFill>
                  <a:solidFill>
                    <a:srgbClr val="FFFFFF"/>
                  </a:solidFill>
                </a:uFill>
                <a:latin typeface="Calibri"/>
              </a:rPr>
              <a:t>nächsten</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Ebenen</a:t>
            </a:r>
            <a:endParaRPr lang="nl-NL" sz="2400" b="0" strike="noStrike" spc="-1" dirty="0">
              <a:solidFill>
                <a:srgbClr val="000000"/>
              </a:solidFill>
              <a:uFill>
                <a:solidFill>
                  <a:srgbClr val="FFFFFF"/>
                </a:solidFill>
              </a:uFill>
              <a:latin typeface="Calibri"/>
            </a:endParaRPr>
          </a:p>
          <a:p>
            <a:pPr marL="628650" lvl="2" indent="-160338">
              <a:lnSpc>
                <a:spcPct val="120000"/>
              </a:lnSpc>
              <a:spcBef>
                <a:spcPts val="100"/>
              </a:spcBef>
              <a:buClr>
                <a:srgbClr val="000000"/>
              </a:buClr>
              <a:buSzPct val="45000"/>
              <a:buFont typeface="Wingdings" charset="2"/>
              <a:buChar char=""/>
            </a:pPr>
            <a:r>
              <a:rPr lang="nl-NL" sz="2400" b="0" strike="noStrike" spc="-1" dirty="0" err="1">
                <a:solidFill>
                  <a:srgbClr val="000000"/>
                </a:solidFill>
                <a:uFill>
                  <a:solidFill>
                    <a:srgbClr val="FFFFFF"/>
                  </a:solidFill>
                </a:uFill>
                <a:latin typeface="Calibri"/>
              </a:rPr>
              <a:t>Diese</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befinden</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sich</a:t>
            </a:r>
            <a:r>
              <a:rPr lang="nl-NL" sz="2400" b="0" strike="noStrike" spc="-1" dirty="0">
                <a:solidFill>
                  <a:srgbClr val="000000"/>
                </a:solidFill>
                <a:uFill>
                  <a:solidFill>
                    <a:srgbClr val="FFFFFF"/>
                  </a:solidFill>
                </a:uFill>
                <a:latin typeface="Calibri"/>
              </a:rPr>
              <a:t> in </a:t>
            </a:r>
            <a:r>
              <a:rPr lang="nl-NL" sz="2400" b="0" strike="noStrike" spc="-1" dirty="0" err="1">
                <a:solidFill>
                  <a:srgbClr val="000000"/>
                </a:solidFill>
                <a:uFill>
                  <a:solidFill>
                    <a:srgbClr val="FFFFFF"/>
                  </a:solidFill>
                </a:uFill>
                <a:latin typeface="Calibri"/>
              </a:rPr>
              <a:t>verschiedenen</a:t>
            </a:r>
            <a:r>
              <a:rPr lang="nl-NL" sz="2400" b="0" strike="noStrike" spc="-1" dirty="0">
                <a:solidFill>
                  <a:srgbClr val="000000"/>
                </a:solidFill>
                <a:uFill>
                  <a:solidFill>
                    <a:srgbClr val="FFFFFF"/>
                  </a:solidFill>
                </a:uFill>
                <a:latin typeface="Calibri"/>
              </a:rPr>
              <a:t> </a:t>
            </a:r>
            <a:r>
              <a:rPr lang="nl-NL" sz="2400" b="0" strike="noStrike" spc="-1" dirty="0" err="1" smtClean="0">
                <a:solidFill>
                  <a:srgbClr val="000000"/>
                </a:solidFill>
                <a:uFill>
                  <a:solidFill>
                    <a:srgbClr val="FFFFFF"/>
                  </a:solidFill>
                </a:uFill>
                <a:latin typeface="Calibri"/>
              </a:rPr>
              <a:t>Dateien</a:t>
            </a:r>
            <a:endParaRPr lang="nl-NL" sz="2400" b="0" strike="noStrike" spc="-1" dirty="0">
              <a:solidFill>
                <a:srgbClr val="000000"/>
              </a:solidFill>
              <a:uFill>
                <a:solidFill>
                  <a:srgbClr val="FFFFFF"/>
                </a:solidFill>
              </a:uFill>
              <a:latin typeface="Calibri"/>
            </a:endParaRPr>
          </a:p>
          <a:p>
            <a:pPr marL="179280" indent="-178920">
              <a:lnSpc>
                <a:spcPct val="120000"/>
              </a:lnSpc>
              <a:spcBef>
                <a:spcPts val="100"/>
              </a:spcBef>
              <a:buClr>
                <a:srgbClr val="000000"/>
              </a:buClr>
              <a:buFont typeface="Arial"/>
              <a:buChar char="•"/>
            </a:pPr>
            <a:r>
              <a:rPr lang="nl-NL" sz="2400" b="0" strike="noStrike" spc="-1" dirty="0" err="1">
                <a:solidFill>
                  <a:srgbClr val="000000"/>
                </a:solidFill>
                <a:uFill>
                  <a:solidFill>
                    <a:srgbClr val="FFFFFF"/>
                  </a:solidFill>
                </a:uFill>
                <a:latin typeface="Calibri"/>
              </a:rPr>
              <a:t>Andernfalls</a:t>
            </a:r>
            <a:r>
              <a:rPr lang="nl-NL" sz="2400" b="0" strike="noStrike" spc="-1" dirty="0">
                <a:solidFill>
                  <a:srgbClr val="000000"/>
                </a:solidFill>
                <a:uFill>
                  <a:solidFill>
                    <a:srgbClr val="FFFFFF"/>
                  </a:solidFill>
                </a:uFill>
                <a:latin typeface="Calibri"/>
              </a:rPr>
              <a:t>,</a:t>
            </a:r>
          </a:p>
          <a:p>
            <a:pPr marL="450850" lvl="1" indent="-177800">
              <a:lnSpc>
                <a:spcPct val="120000"/>
              </a:lnSpc>
              <a:spcBef>
                <a:spcPts val="100"/>
              </a:spcBef>
              <a:buClr>
                <a:srgbClr val="000000"/>
              </a:buClr>
              <a:buSzPct val="75000"/>
              <a:buFont typeface="Symbol" charset="2"/>
              <a:buChar char=""/>
            </a:pPr>
            <a:r>
              <a:rPr lang="nl-NL" sz="2400" b="0" strike="noStrike" spc="-1" dirty="0" err="1" smtClean="0">
                <a:solidFill>
                  <a:srgbClr val="000000"/>
                </a:solidFill>
                <a:uFill>
                  <a:solidFill>
                    <a:srgbClr val="FFFFFF"/>
                  </a:solidFill>
                </a:uFill>
                <a:latin typeface="Calibri"/>
              </a:rPr>
              <a:t>Dateien</a:t>
            </a:r>
            <a:r>
              <a:rPr lang="nl-NL" sz="2400" b="0" strike="noStrike" spc="-1" dirty="0" smtClean="0">
                <a:solidFill>
                  <a:srgbClr val="000000"/>
                </a:solidFill>
                <a:uFill>
                  <a:solidFill>
                    <a:srgbClr val="FFFFFF"/>
                  </a:solidFill>
                </a:uFill>
                <a:latin typeface="Calibri"/>
              </a:rPr>
              <a:t> </a:t>
            </a:r>
            <a:r>
              <a:rPr lang="nl-NL" sz="2400" b="0" strike="noStrike" spc="-1" dirty="0" err="1" smtClean="0">
                <a:solidFill>
                  <a:srgbClr val="000000"/>
                </a:solidFill>
                <a:uFill>
                  <a:solidFill>
                    <a:srgbClr val="FFFFFF"/>
                  </a:solidFill>
                </a:uFill>
                <a:latin typeface="Calibri"/>
              </a:rPr>
              <a:t>auf</a:t>
            </a:r>
            <a:r>
              <a:rPr lang="nl-NL" sz="2400" b="0" strike="noStrike" spc="-1" dirty="0" smtClean="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Ihren</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USB-Stick</a:t>
            </a:r>
            <a:r>
              <a:rPr lang="nl-NL" sz="2400" b="0" strike="noStrike" spc="-1" dirty="0">
                <a:solidFill>
                  <a:srgbClr val="000000"/>
                </a:solidFill>
                <a:uFill>
                  <a:solidFill>
                    <a:srgbClr val="FFFFFF"/>
                  </a:solidFill>
                </a:uFill>
                <a:latin typeface="Calibri"/>
              </a:rPr>
              <a:t> </a:t>
            </a:r>
            <a:r>
              <a:rPr lang="nl-NL" sz="2400" b="0" strike="noStrike" spc="-1" dirty="0" err="1" smtClean="0">
                <a:solidFill>
                  <a:srgbClr val="000000"/>
                </a:solidFill>
                <a:uFill>
                  <a:solidFill>
                    <a:srgbClr val="FFFFFF"/>
                  </a:solidFill>
                </a:uFill>
                <a:latin typeface="Calibri"/>
              </a:rPr>
              <a:t>kopieren</a:t>
            </a:r>
            <a:r>
              <a:rPr lang="nl-NL" sz="2400" b="0" strike="noStrike" spc="-1" dirty="0" smtClean="0">
                <a:solidFill>
                  <a:srgbClr val="000000"/>
                </a:solidFill>
                <a:uFill>
                  <a:solidFill>
                    <a:srgbClr val="FFFFFF"/>
                  </a:solidFill>
                </a:uFill>
                <a:latin typeface="Calibri"/>
              </a:rPr>
              <a:t> </a:t>
            </a:r>
            <a:r>
              <a:rPr lang="nl-NL" sz="2400" b="0" strike="noStrike" spc="-1" dirty="0" err="1" smtClean="0">
                <a:solidFill>
                  <a:srgbClr val="000000"/>
                </a:solidFill>
                <a:uFill>
                  <a:solidFill>
                    <a:srgbClr val="FFFFFF"/>
                  </a:solidFill>
                </a:uFill>
                <a:latin typeface="Calibri"/>
              </a:rPr>
              <a:t>und</a:t>
            </a:r>
            <a:r>
              <a:rPr lang="nl-NL" sz="2400" b="0" strike="noStrike" spc="-1" dirty="0" smtClean="0">
                <a:solidFill>
                  <a:srgbClr val="000000"/>
                </a:solidFill>
                <a:uFill>
                  <a:solidFill>
                    <a:srgbClr val="FFFFFF"/>
                  </a:solidFill>
                </a:uFill>
                <a:latin typeface="Calibri"/>
              </a:rPr>
              <a:t> </a:t>
            </a:r>
            <a:r>
              <a:rPr lang="nl-NL" sz="2400" b="0" strike="noStrike" spc="-1" dirty="0" err="1" smtClean="0">
                <a:solidFill>
                  <a:srgbClr val="000000"/>
                </a:solidFill>
                <a:uFill>
                  <a:solidFill>
                    <a:srgbClr val="FFFFFF"/>
                  </a:solidFill>
                </a:uFill>
                <a:latin typeface="Calibri"/>
              </a:rPr>
              <a:t>aufräumen</a:t>
            </a:r>
            <a:r>
              <a:rPr lang="nl-NL" sz="2400" b="0" strike="noStrike" spc="-1" dirty="0" smtClean="0">
                <a:solidFill>
                  <a:srgbClr val="000000"/>
                </a:solidFill>
                <a:uFill>
                  <a:solidFill>
                    <a:srgbClr val="FFFFFF"/>
                  </a:solidFill>
                </a:uFill>
                <a:latin typeface="Calibri"/>
              </a:rPr>
              <a:t>, </a:t>
            </a:r>
            <a:r>
              <a:rPr lang="nl-NL" sz="2400" b="0" strike="noStrike" spc="-1" dirty="0" err="1" smtClean="0">
                <a:solidFill>
                  <a:srgbClr val="000000"/>
                </a:solidFill>
                <a:uFill>
                  <a:solidFill>
                    <a:srgbClr val="FFFFFF"/>
                  </a:solidFill>
                </a:uFill>
                <a:latin typeface="Calibri"/>
              </a:rPr>
              <a:t>siehe</a:t>
            </a:r>
            <a:r>
              <a:rPr lang="nl-NL" sz="2400" b="0" strike="noStrike" spc="-1" dirty="0" smtClean="0">
                <a:solidFill>
                  <a:srgbClr val="000000"/>
                </a:solidFill>
                <a:uFill>
                  <a:solidFill>
                    <a:srgbClr val="FFFFFF"/>
                  </a:solidFill>
                </a:uFill>
                <a:latin typeface="Calibri"/>
              </a:rPr>
              <a:t> </a:t>
            </a:r>
            <a:r>
              <a:rPr lang="nl-NL" sz="2400" b="0" strike="noStrike" spc="-1" dirty="0" err="1" smtClean="0">
                <a:solidFill>
                  <a:srgbClr val="000000"/>
                </a:solidFill>
                <a:uFill>
                  <a:solidFill>
                    <a:srgbClr val="FFFFFF"/>
                  </a:solidFill>
                </a:uFill>
                <a:latin typeface="Calibri"/>
              </a:rPr>
              <a:t>weiter</a:t>
            </a:r>
            <a:endParaRPr lang="nl-NL" sz="2400" b="0" strike="noStrike" spc="-1" dirty="0">
              <a:solidFill>
                <a:srgbClr val="000000"/>
              </a:solidFill>
              <a:uFill>
                <a:solidFill>
                  <a:srgbClr val="FFFFFF"/>
                </a:solidFill>
              </a:uFill>
              <a:latin typeface="Calibri"/>
            </a:endParaRPr>
          </a:p>
        </p:txBody>
      </p:sp>
      <p:sp>
        <p:nvSpPr>
          <p:cNvPr id="590" name="TextShape 3"/>
          <p:cNvSpPr txBox="1"/>
          <p:nvPr/>
        </p:nvSpPr>
        <p:spPr>
          <a:xfrm>
            <a:off x="8172360" y="4767120"/>
            <a:ext cx="514080" cy="273600"/>
          </a:xfrm>
          <a:prstGeom prst="rect">
            <a:avLst/>
          </a:prstGeom>
          <a:noFill/>
          <a:ln>
            <a:noFill/>
          </a:ln>
        </p:spPr>
        <p:txBody>
          <a:bodyPr anchor="ctr"/>
          <a:lstStyle/>
          <a:p>
            <a:pPr algn="r">
              <a:lnSpc>
                <a:spcPct val="100000"/>
              </a:lnSpc>
            </a:pPr>
            <a:fld id="{E2D3CFCA-E8DC-4CCA-B47B-C8898FEC3053}" type="slidenum">
              <a:rPr lang="en-GB" sz="1200" b="0" strike="noStrike" spc="-1">
                <a:solidFill>
                  <a:srgbClr val="8B8B8B"/>
                </a:solidFill>
                <a:uFill>
                  <a:solidFill>
                    <a:srgbClr val="FFFFFF"/>
                  </a:solidFill>
                </a:uFill>
                <a:latin typeface="Calibri"/>
              </a:rPr>
              <a:pPr algn="r">
                <a:lnSpc>
                  <a:spcPct val="100000"/>
                </a:lnSpc>
              </a:pPr>
              <a:t>52</a:t>
            </a:fld>
            <a:endParaRPr lang="en-GB" sz="1200" b="0" strike="noStrike" spc="-1">
              <a:solidFill>
                <a:srgbClr val="000000"/>
              </a:solidFill>
              <a:uFill>
                <a:solidFill>
                  <a:srgbClr val="FFFFFF"/>
                </a:solidFill>
              </a:uFill>
              <a:latin typeface="Times New Roman"/>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1" name="TextShape 1"/>
          <p:cNvSpPr txBox="1"/>
          <p:nvPr/>
        </p:nvSpPr>
        <p:spPr>
          <a:xfrm>
            <a:off x="457200" y="205920"/>
            <a:ext cx="8229240" cy="856800"/>
          </a:xfrm>
          <a:prstGeom prst="rect">
            <a:avLst/>
          </a:prstGeom>
          <a:noFill/>
          <a:ln>
            <a:noFill/>
          </a:ln>
        </p:spPr>
        <p:txBody>
          <a:bodyPr anchor="ctr"/>
          <a:lstStyle/>
          <a:p>
            <a:pPr>
              <a:lnSpc>
                <a:spcPct val="100000"/>
              </a:lnSpc>
            </a:pPr>
            <a:r>
              <a:rPr lang="nl-NL" sz="4400" b="0" strike="noStrike" spc="-1">
                <a:solidFill>
                  <a:srgbClr val="000000"/>
                </a:solidFill>
                <a:uFill>
                  <a:solidFill>
                    <a:srgbClr val="FFFFFF"/>
                  </a:solidFill>
                </a:uFill>
                <a:latin typeface="Calibri"/>
              </a:rPr>
              <a:t>Übersicht der nächsten Niveaus</a:t>
            </a:r>
          </a:p>
        </p:txBody>
      </p:sp>
      <p:sp>
        <p:nvSpPr>
          <p:cNvPr id="592" name="TextShape 2"/>
          <p:cNvSpPr txBox="1"/>
          <p:nvPr/>
        </p:nvSpPr>
        <p:spPr>
          <a:xfrm>
            <a:off x="457200" y="1200240"/>
            <a:ext cx="8229240" cy="3394080"/>
          </a:xfrm>
          <a:prstGeom prst="rect">
            <a:avLst/>
          </a:prstGeom>
          <a:noFill/>
          <a:ln>
            <a:noFill/>
          </a:ln>
        </p:spPr>
        <p:txBody>
          <a:bodyPr>
            <a:normAutofit fontScale="92500" lnSpcReduction="20000"/>
          </a:bodyPr>
          <a:lstStyle/>
          <a:p>
            <a:pPr marL="179280" indent="-178920">
              <a:lnSpc>
                <a:spcPct val="120000"/>
              </a:lnSpc>
              <a:spcBef>
                <a:spcPts val="100"/>
              </a:spcBef>
              <a:buClr>
                <a:srgbClr val="000000"/>
              </a:buClr>
              <a:buFont typeface="Arial"/>
              <a:buChar char="•"/>
            </a:pPr>
            <a:r>
              <a:rPr lang="nl-NL" sz="2400" b="0" strike="noStrike" spc="-1" dirty="0" err="1" smtClean="0">
                <a:solidFill>
                  <a:srgbClr val="000000"/>
                </a:solidFill>
                <a:uFill>
                  <a:solidFill>
                    <a:srgbClr val="FFFFFF"/>
                  </a:solidFill>
                </a:uFill>
                <a:latin typeface="Calibri"/>
              </a:rPr>
              <a:t>Zwischenniveau</a:t>
            </a:r>
            <a:r>
              <a:rPr lang="nl-NL" sz="2400" spc="-1" dirty="0" smtClean="0">
                <a:solidFill>
                  <a:srgbClr val="000000"/>
                </a:solidFill>
                <a:uFill>
                  <a:solidFill>
                    <a:srgbClr val="FFFFFF"/>
                  </a:solidFill>
                </a:uFill>
                <a:latin typeface="Calibri"/>
              </a:rPr>
              <a:t> (</a:t>
            </a:r>
            <a:r>
              <a:rPr lang="nl-NL" sz="2400" spc="-1" dirty="0" err="1" smtClean="0">
                <a:solidFill>
                  <a:srgbClr val="000000"/>
                </a:solidFill>
                <a:uFill>
                  <a:solidFill>
                    <a:srgbClr val="FFFFFF"/>
                  </a:solidFill>
                </a:uFill>
                <a:latin typeface="Calibri"/>
              </a:rPr>
              <a:t>Material</a:t>
            </a:r>
            <a:r>
              <a:rPr lang="nl-NL" sz="2400" spc="-1" dirty="0" smtClean="0">
                <a:solidFill>
                  <a:srgbClr val="000000"/>
                </a:solidFill>
                <a:uFill>
                  <a:solidFill>
                    <a:srgbClr val="FFFFFF"/>
                  </a:solidFill>
                </a:uFill>
                <a:latin typeface="Calibri"/>
              </a:rPr>
              <a:t> </a:t>
            </a:r>
            <a:r>
              <a:rPr lang="nl-NL" sz="2400" spc="-1" dirty="0" err="1" smtClean="0">
                <a:solidFill>
                  <a:srgbClr val="000000"/>
                </a:solidFill>
                <a:uFill>
                  <a:solidFill>
                    <a:srgbClr val="FFFFFF"/>
                  </a:solidFill>
                </a:uFill>
                <a:latin typeface="Calibri"/>
              </a:rPr>
              <a:t>nur</a:t>
            </a:r>
            <a:r>
              <a:rPr lang="nl-NL" sz="2400" spc="-1" dirty="0" smtClean="0">
                <a:solidFill>
                  <a:srgbClr val="000000"/>
                </a:solidFill>
                <a:uFill>
                  <a:solidFill>
                    <a:srgbClr val="FFFFFF"/>
                  </a:solidFill>
                </a:uFill>
                <a:latin typeface="Calibri"/>
              </a:rPr>
              <a:t> </a:t>
            </a:r>
            <a:r>
              <a:rPr lang="nl-NL" sz="2400" spc="-1" dirty="0" err="1" smtClean="0">
                <a:solidFill>
                  <a:srgbClr val="000000"/>
                </a:solidFill>
                <a:uFill>
                  <a:solidFill>
                    <a:srgbClr val="FFFFFF"/>
                  </a:solidFill>
                </a:uFill>
                <a:latin typeface="Calibri"/>
              </a:rPr>
              <a:t>auf</a:t>
            </a:r>
            <a:r>
              <a:rPr lang="nl-NL" sz="2400" spc="-1" dirty="0" smtClean="0">
                <a:solidFill>
                  <a:srgbClr val="000000"/>
                </a:solidFill>
                <a:uFill>
                  <a:solidFill>
                    <a:srgbClr val="FFFFFF"/>
                  </a:solidFill>
                </a:uFill>
                <a:latin typeface="Calibri"/>
              </a:rPr>
              <a:t> </a:t>
            </a:r>
            <a:r>
              <a:rPr lang="nl-NL" sz="2400" spc="-1" dirty="0" err="1" smtClean="0">
                <a:solidFill>
                  <a:srgbClr val="000000"/>
                </a:solidFill>
                <a:uFill>
                  <a:solidFill>
                    <a:srgbClr val="FFFFFF"/>
                  </a:solidFill>
                </a:uFill>
                <a:latin typeface="Calibri"/>
              </a:rPr>
              <a:t>Englisch</a:t>
            </a:r>
            <a:r>
              <a:rPr lang="nl-NL" sz="2400" spc="-1" dirty="0" smtClean="0">
                <a:solidFill>
                  <a:srgbClr val="000000"/>
                </a:solidFill>
                <a:uFill>
                  <a:solidFill>
                    <a:srgbClr val="FFFFFF"/>
                  </a:solidFill>
                </a:uFill>
                <a:latin typeface="Calibri"/>
              </a:rPr>
              <a:t>)</a:t>
            </a:r>
            <a:endParaRPr lang="nl-NL" sz="2400" b="0" strike="noStrike" spc="-1" dirty="0">
              <a:solidFill>
                <a:srgbClr val="000000"/>
              </a:solidFill>
              <a:uFill>
                <a:solidFill>
                  <a:srgbClr val="FFFFFF"/>
                </a:solidFill>
              </a:uFill>
              <a:latin typeface="Calibri"/>
            </a:endParaRPr>
          </a:p>
          <a:p>
            <a:pPr marL="864000" lvl="1" indent="-324000">
              <a:lnSpc>
                <a:spcPct val="120000"/>
              </a:lnSpc>
              <a:spcBef>
                <a:spcPts val="100"/>
              </a:spcBef>
              <a:buClr>
                <a:srgbClr val="000000"/>
              </a:buClr>
              <a:buSzPct val="75000"/>
              <a:buFont typeface="Symbol" charset="2"/>
              <a:buChar char=""/>
            </a:pPr>
            <a:r>
              <a:rPr lang="nl-NL" sz="2400" b="0" strike="noStrike" spc="-1" dirty="0" err="1">
                <a:solidFill>
                  <a:srgbClr val="000000"/>
                </a:solidFill>
                <a:uFill>
                  <a:solidFill>
                    <a:srgbClr val="FFFFFF"/>
                  </a:solidFill>
                </a:uFill>
                <a:latin typeface="Calibri"/>
              </a:rPr>
              <a:t>Analogeingang</a:t>
            </a:r>
            <a:r>
              <a:rPr lang="nl-NL" sz="2400" b="0" strike="noStrike" spc="-1" dirty="0">
                <a:solidFill>
                  <a:srgbClr val="000000"/>
                </a:solidFill>
                <a:uFill>
                  <a:solidFill>
                    <a:srgbClr val="FFFFFF"/>
                  </a:solidFill>
                </a:uFill>
                <a:latin typeface="Calibri"/>
              </a:rPr>
              <a:t>: Potentiometer</a:t>
            </a:r>
          </a:p>
          <a:p>
            <a:pPr marL="864000" lvl="1" indent="-324000">
              <a:lnSpc>
                <a:spcPct val="120000"/>
              </a:lnSpc>
              <a:spcBef>
                <a:spcPts val="100"/>
              </a:spcBef>
              <a:buClr>
                <a:srgbClr val="000000"/>
              </a:buClr>
              <a:buSzPct val="75000"/>
              <a:buFont typeface="Symbol" charset="2"/>
              <a:buChar char=""/>
            </a:pPr>
            <a:r>
              <a:rPr lang="nl-NL" sz="2400" b="0" strike="noStrike" spc="-1" dirty="0" err="1">
                <a:solidFill>
                  <a:srgbClr val="000000"/>
                </a:solidFill>
                <a:uFill>
                  <a:solidFill>
                    <a:srgbClr val="FFFFFF"/>
                  </a:solidFill>
                </a:uFill>
                <a:latin typeface="Calibri"/>
              </a:rPr>
              <a:t>Pulsweitenmodulation</a:t>
            </a:r>
            <a:r>
              <a:rPr lang="nl-NL" sz="2400" b="0" strike="noStrike" spc="-1" dirty="0">
                <a:solidFill>
                  <a:srgbClr val="000000"/>
                </a:solidFill>
                <a:uFill>
                  <a:solidFill>
                    <a:srgbClr val="FFFFFF"/>
                  </a:solidFill>
                </a:uFill>
                <a:latin typeface="Calibri"/>
              </a:rPr>
              <a:t> (wegen </a:t>
            </a:r>
            <a:r>
              <a:rPr lang="nl-NL" sz="2400" b="0" strike="noStrike" spc="-1" dirty="0" err="1">
                <a:solidFill>
                  <a:srgbClr val="000000"/>
                </a:solidFill>
                <a:uFill>
                  <a:solidFill>
                    <a:srgbClr val="FFFFFF"/>
                  </a:solidFill>
                </a:uFill>
                <a:latin typeface="Calibri"/>
              </a:rPr>
              <a:t>Abwesentheit</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eines</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analogen</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Ausgangs</a:t>
            </a:r>
            <a:r>
              <a:rPr lang="nl-NL" sz="2400" b="0" strike="noStrike" spc="-1" dirty="0">
                <a:solidFill>
                  <a:srgbClr val="000000"/>
                </a:solidFill>
                <a:uFill>
                  <a:solidFill>
                    <a:srgbClr val="FFFFFF"/>
                  </a:solidFill>
                </a:uFill>
                <a:latin typeface="Calibri"/>
              </a:rPr>
              <a:t>)</a:t>
            </a:r>
          </a:p>
          <a:p>
            <a:pPr marL="864000" lvl="1" indent="-324000">
              <a:lnSpc>
                <a:spcPct val="120000"/>
              </a:lnSpc>
              <a:spcBef>
                <a:spcPts val="100"/>
              </a:spcBef>
              <a:buClr>
                <a:srgbClr val="000000"/>
              </a:buClr>
              <a:buSzPct val="75000"/>
              <a:buFont typeface="Symbol" charset="2"/>
              <a:buChar char=""/>
            </a:pPr>
            <a:r>
              <a:rPr lang="nl-NL" sz="2400" b="0" strike="noStrike" spc="-1" dirty="0">
                <a:solidFill>
                  <a:srgbClr val="000000"/>
                </a:solidFill>
                <a:uFill>
                  <a:solidFill>
                    <a:srgbClr val="FFFFFF"/>
                  </a:solidFill>
                </a:uFill>
                <a:latin typeface="Calibri"/>
              </a:rPr>
              <a:t>Dimmen </a:t>
            </a:r>
            <a:r>
              <a:rPr lang="nl-NL" sz="2400" b="0" strike="noStrike" spc="-1" dirty="0" err="1">
                <a:solidFill>
                  <a:srgbClr val="000000"/>
                </a:solidFill>
                <a:uFill>
                  <a:solidFill>
                    <a:srgbClr val="FFFFFF"/>
                  </a:solidFill>
                </a:uFill>
                <a:latin typeface="Calibri"/>
              </a:rPr>
              <a:t>einer</a:t>
            </a:r>
            <a:r>
              <a:rPr lang="nl-NL" sz="2400" b="0" strike="noStrike" spc="-1" dirty="0">
                <a:solidFill>
                  <a:srgbClr val="000000"/>
                </a:solidFill>
                <a:uFill>
                  <a:solidFill>
                    <a:srgbClr val="FFFFFF"/>
                  </a:solidFill>
                </a:uFill>
                <a:latin typeface="Calibri"/>
              </a:rPr>
              <a:t> LED</a:t>
            </a:r>
          </a:p>
          <a:p>
            <a:pPr marL="864000" lvl="1" indent="-324000">
              <a:lnSpc>
                <a:spcPct val="120000"/>
              </a:lnSpc>
              <a:spcBef>
                <a:spcPts val="100"/>
              </a:spcBef>
              <a:buClr>
                <a:srgbClr val="000000"/>
              </a:buClr>
              <a:buSzPct val="75000"/>
              <a:buFont typeface="Symbol" charset="2"/>
              <a:buChar char=""/>
            </a:pPr>
            <a:r>
              <a:rPr lang="nl-NL" sz="2400" b="0" strike="noStrike" spc="-1" dirty="0" err="1">
                <a:solidFill>
                  <a:srgbClr val="000000"/>
                </a:solidFill>
                <a:uFill>
                  <a:solidFill>
                    <a:srgbClr val="FFFFFF"/>
                  </a:solidFill>
                </a:uFill>
                <a:latin typeface="Calibri"/>
              </a:rPr>
              <a:t>Ein</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Servo</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steuern</a:t>
            </a:r>
            <a:endParaRPr lang="nl-NL" sz="2400" b="0" strike="noStrike" spc="-1" dirty="0">
              <a:solidFill>
                <a:srgbClr val="000000"/>
              </a:solidFill>
              <a:uFill>
                <a:solidFill>
                  <a:srgbClr val="FFFFFF"/>
                </a:solidFill>
              </a:uFill>
              <a:latin typeface="Calibri"/>
            </a:endParaRPr>
          </a:p>
          <a:p>
            <a:pPr marL="864000" lvl="1" indent="-324000">
              <a:lnSpc>
                <a:spcPct val="120000"/>
              </a:lnSpc>
              <a:spcBef>
                <a:spcPts val="100"/>
              </a:spcBef>
              <a:buClr>
                <a:srgbClr val="000000"/>
              </a:buClr>
              <a:buSzPct val="75000"/>
              <a:buFont typeface="Symbol" charset="2"/>
              <a:buChar char=""/>
            </a:pPr>
            <a:r>
              <a:rPr lang="nl-NL" sz="2400" b="0" strike="noStrike" spc="-1" dirty="0" err="1">
                <a:solidFill>
                  <a:srgbClr val="000000"/>
                </a:solidFill>
                <a:uFill>
                  <a:solidFill>
                    <a:srgbClr val="FFFFFF"/>
                  </a:solidFill>
                </a:uFill>
                <a:latin typeface="Calibri"/>
              </a:rPr>
              <a:t>Einen</a:t>
            </a:r>
            <a:r>
              <a:rPr lang="nl-NL" sz="2400" b="0" strike="noStrike" spc="-1" dirty="0">
                <a:solidFill>
                  <a:srgbClr val="000000"/>
                </a:solidFill>
                <a:uFill>
                  <a:solidFill>
                    <a:srgbClr val="FFFFFF"/>
                  </a:solidFill>
                </a:uFill>
                <a:latin typeface="Calibri"/>
              </a:rPr>
              <a:t> Summer </a:t>
            </a:r>
            <a:r>
              <a:rPr lang="nl-NL" sz="2400" b="0" strike="noStrike" spc="-1" dirty="0" err="1">
                <a:solidFill>
                  <a:srgbClr val="000000"/>
                </a:solidFill>
                <a:uFill>
                  <a:solidFill>
                    <a:srgbClr val="FFFFFF"/>
                  </a:solidFill>
                </a:uFill>
                <a:latin typeface="Calibri"/>
              </a:rPr>
              <a:t>steuern</a:t>
            </a:r>
            <a:endParaRPr lang="nl-NL" sz="2400" b="0" strike="noStrike" spc="-1" dirty="0">
              <a:solidFill>
                <a:srgbClr val="000000"/>
              </a:solidFill>
              <a:uFill>
                <a:solidFill>
                  <a:srgbClr val="FFFFFF"/>
                </a:solidFill>
              </a:uFill>
              <a:latin typeface="Calibri"/>
            </a:endParaRPr>
          </a:p>
          <a:p>
            <a:pPr marL="179280" indent="-178920">
              <a:lnSpc>
                <a:spcPct val="120000"/>
              </a:lnSpc>
              <a:spcBef>
                <a:spcPts val="100"/>
              </a:spcBef>
              <a:buClr>
                <a:srgbClr val="000000"/>
              </a:buClr>
              <a:buFont typeface="Arial"/>
              <a:buChar char="•"/>
            </a:pPr>
            <a:r>
              <a:rPr lang="nl-NL" sz="2400" b="0" strike="noStrike" spc="-1" dirty="0" err="1">
                <a:solidFill>
                  <a:srgbClr val="000000"/>
                </a:solidFill>
                <a:uFill>
                  <a:solidFill>
                    <a:srgbClr val="FFFFFF"/>
                  </a:solidFill>
                </a:uFill>
                <a:latin typeface="Calibri"/>
              </a:rPr>
              <a:t>Fortgeschrittenes</a:t>
            </a:r>
            <a:r>
              <a:rPr lang="nl-NL" sz="2400" b="0" strike="noStrike" spc="-1" dirty="0">
                <a:solidFill>
                  <a:srgbClr val="000000"/>
                </a:solidFill>
                <a:uFill>
                  <a:solidFill>
                    <a:srgbClr val="FFFFFF"/>
                  </a:solidFill>
                </a:uFill>
                <a:latin typeface="Calibri"/>
              </a:rPr>
              <a:t> </a:t>
            </a:r>
            <a:r>
              <a:rPr lang="nl-NL" sz="2400" spc="-1" dirty="0" smtClean="0">
                <a:solidFill>
                  <a:srgbClr val="000000"/>
                </a:solidFill>
                <a:uFill>
                  <a:solidFill>
                    <a:srgbClr val="FFFFFF"/>
                  </a:solidFill>
                </a:uFill>
                <a:latin typeface="Calibri"/>
              </a:rPr>
              <a:t>Niveau (</a:t>
            </a:r>
            <a:r>
              <a:rPr lang="nl-NL" sz="2400" spc="-1" dirty="0" err="1" smtClean="0">
                <a:solidFill>
                  <a:srgbClr val="000000"/>
                </a:solidFill>
                <a:uFill>
                  <a:solidFill>
                    <a:srgbClr val="FFFFFF"/>
                  </a:solidFill>
                </a:uFill>
                <a:latin typeface="Calibri"/>
              </a:rPr>
              <a:t>Material</a:t>
            </a:r>
            <a:r>
              <a:rPr lang="nl-NL" sz="2400" spc="-1" dirty="0" smtClean="0">
                <a:solidFill>
                  <a:srgbClr val="000000"/>
                </a:solidFill>
                <a:uFill>
                  <a:solidFill>
                    <a:srgbClr val="FFFFFF"/>
                  </a:solidFill>
                </a:uFill>
                <a:latin typeface="Calibri"/>
              </a:rPr>
              <a:t> </a:t>
            </a:r>
            <a:r>
              <a:rPr lang="nl-NL" sz="2400" spc="-1" dirty="0" err="1" smtClean="0">
                <a:solidFill>
                  <a:srgbClr val="000000"/>
                </a:solidFill>
                <a:uFill>
                  <a:solidFill>
                    <a:srgbClr val="FFFFFF"/>
                  </a:solidFill>
                </a:uFill>
                <a:latin typeface="Calibri"/>
              </a:rPr>
              <a:t>nur</a:t>
            </a:r>
            <a:r>
              <a:rPr lang="nl-NL" sz="2400" spc="-1" dirty="0" smtClean="0">
                <a:solidFill>
                  <a:srgbClr val="000000"/>
                </a:solidFill>
                <a:uFill>
                  <a:solidFill>
                    <a:srgbClr val="FFFFFF"/>
                  </a:solidFill>
                </a:uFill>
                <a:latin typeface="Calibri"/>
              </a:rPr>
              <a:t> </a:t>
            </a:r>
            <a:r>
              <a:rPr lang="nl-NL" sz="2400" spc="-1" dirty="0" err="1" smtClean="0">
                <a:solidFill>
                  <a:srgbClr val="000000"/>
                </a:solidFill>
                <a:uFill>
                  <a:solidFill>
                    <a:srgbClr val="FFFFFF"/>
                  </a:solidFill>
                </a:uFill>
                <a:latin typeface="Calibri"/>
              </a:rPr>
              <a:t>auf</a:t>
            </a:r>
            <a:r>
              <a:rPr lang="nl-NL" sz="2400" spc="-1" dirty="0" smtClean="0">
                <a:solidFill>
                  <a:srgbClr val="000000"/>
                </a:solidFill>
                <a:uFill>
                  <a:solidFill>
                    <a:srgbClr val="FFFFFF"/>
                  </a:solidFill>
                </a:uFill>
                <a:latin typeface="Calibri"/>
              </a:rPr>
              <a:t> </a:t>
            </a:r>
            <a:r>
              <a:rPr lang="nl-NL" sz="2400" spc="-1" dirty="0" err="1" smtClean="0">
                <a:solidFill>
                  <a:srgbClr val="000000"/>
                </a:solidFill>
                <a:uFill>
                  <a:solidFill>
                    <a:srgbClr val="FFFFFF"/>
                  </a:solidFill>
                </a:uFill>
                <a:latin typeface="Calibri"/>
              </a:rPr>
              <a:t>Englisch</a:t>
            </a:r>
            <a:r>
              <a:rPr lang="nl-NL" sz="2400" spc="-1" dirty="0" smtClean="0">
                <a:solidFill>
                  <a:srgbClr val="000000"/>
                </a:solidFill>
                <a:uFill>
                  <a:solidFill>
                    <a:srgbClr val="FFFFFF"/>
                  </a:solidFill>
                </a:uFill>
                <a:latin typeface="Calibri"/>
              </a:rPr>
              <a:t>)</a:t>
            </a:r>
            <a:endParaRPr lang="nl-NL" sz="2400" b="0" strike="noStrike" spc="-1" dirty="0">
              <a:solidFill>
                <a:srgbClr val="000000"/>
              </a:solidFill>
              <a:uFill>
                <a:solidFill>
                  <a:srgbClr val="FFFFFF"/>
                </a:solidFill>
              </a:uFill>
              <a:latin typeface="Calibri"/>
            </a:endParaRPr>
          </a:p>
          <a:p>
            <a:pPr marL="179280" indent="-178920">
              <a:lnSpc>
                <a:spcPct val="120000"/>
              </a:lnSpc>
              <a:spcBef>
                <a:spcPts val="100"/>
              </a:spcBef>
              <a:buClr>
                <a:srgbClr val="000000"/>
              </a:buClr>
              <a:buFont typeface="Arial"/>
              <a:buChar char="•"/>
            </a:pPr>
            <a:r>
              <a:rPr lang="nl-NL" sz="2400" b="0" strike="noStrike" spc="-1" dirty="0" err="1" smtClean="0">
                <a:solidFill>
                  <a:srgbClr val="000000"/>
                </a:solidFill>
                <a:uFill>
                  <a:solidFill>
                    <a:srgbClr val="FFFFFF"/>
                  </a:solidFill>
                </a:uFill>
                <a:latin typeface="Calibri"/>
              </a:rPr>
              <a:t>Expertenniveau</a:t>
            </a:r>
            <a:r>
              <a:rPr lang="nl-NL" sz="2400" spc="-1" dirty="0" smtClean="0">
                <a:solidFill>
                  <a:srgbClr val="000000"/>
                </a:solidFill>
                <a:uFill>
                  <a:solidFill>
                    <a:srgbClr val="FFFFFF"/>
                  </a:solidFill>
                </a:uFill>
                <a:latin typeface="Calibri"/>
              </a:rPr>
              <a:t> (</a:t>
            </a:r>
            <a:r>
              <a:rPr lang="nl-NL" sz="2400" spc="-1" dirty="0" err="1" smtClean="0">
                <a:solidFill>
                  <a:srgbClr val="000000"/>
                </a:solidFill>
                <a:uFill>
                  <a:solidFill>
                    <a:srgbClr val="FFFFFF"/>
                  </a:solidFill>
                </a:uFill>
                <a:latin typeface="Calibri"/>
              </a:rPr>
              <a:t>Material</a:t>
            </a:r>
            <a:r>
              <a:rPr lang="nl-NL" sz="2400" spc="-1" dirty="0" smtClean="0">
                <a:solidFill>
                  <a:srgbClr val="000000"/>
                </a:solidFill>
                <a:uFill>
                  <a:solidFill>
                    <a:srgbClr val="FFFFFF"/>
                  </a:solidFill>
                </a:uFill>
                <a:latin typeface="Calibri"/>
              </a:rPr>
              <a:t> </a:t>
            </a:r>
            <a:r>
              <a:rPr lang="nl-NL" sz="2400" spc="-1" dirty="0" err="1" smtClean="0">
                <a:solidFill>
                  <a:srgbClr val="000000"/>
                </a:solidFill>
                <a:uFill>
                  <a:solidFill>
                    <a:srgbClr val="FFFFFF"/>
                  </a:solidFill>
                </a:uFill>
                <a:latin typeface="Calibri"/>
              </a:rPr>
              <a:t>nur</a:t>
            </a:r>
            <a:r>
              <a:rPr lang="nl-NL" sz="2400" spc="-1" dirty="0" smtClean="0">
                <a:solidFill>
                  <a:srgbClr val="000000"/>
                </a:solidFill>
                <a:uFill>
                  <a:solidFill>
                    <a:srgbClr val="FFFFFF"/>
                  </a:solidFill>
                </a:uFill>
                <a:latin typeface="Calibri"/>
              </a:rPr>
              <a:t> </a:t>
            </a:r>
            <a:r>
              <a:rPr lang="nl-NL" sz="2400" spc="-1" dirty="0" err="1" smtClean="0">
                <a:solidFill>
                  <a:srgbClr val="000000"/>
                </a:solidFill>
                <a:uFill>
                  <a:solidFill>
                    <a:srgbClr val="FFFFFF"/>
                  </a:solidFill>
                </a:uFill>
                <a:latin typeface="Calibri"/>
              </a:rPr>
              <a:t>auf</a:t>
            </a:r>
            <a:r>
              <a:rPr lang="nl-NL" sz="2400" spc="-1" dirty="0" smtClean="0">
                <a:solidFill>
                  <a:srgbClr val="000000"/>
                </a:solidFill>
                <a:uFill>
                  <a:solidFill>
                    <a:srgbClr val="FFFFFF"/>
                  </a:solidFill>
                </a:uFill>
                <a:latin typeface="Calibri"/>
              </a:rPr>
              <a:t> </a:t>
            </a:r>
            <a:r>
              <a:rPr lang="nl-NL" sz="2400" spc="-1" dirty="0" err="1" smtClean="0">
                <a:solidFill>
                  <a:srgbClr val="000000"/>
                </a:solidFill>
                <a:uFill>
                  <a:solidFill>
                    <a:srgbClr val="FFFFFF"/>
                  </a:solidFill>
                </a:uFill>
                <a:latin typeface="Calibri"/>
              </a:rPr>
              <a:t>Englisch</a:t>
            </a:r>
            <a:r>
              <a:rPr lang="nl-NL" sz="2400" spc="-1" dirty="0" smtClean="0">
                <a:solidFill>
                  <a:srgbClr val="000000"/>
                </a:solidFill>
                <a:uFill>
                  <a:solidFill>
                    <a:srgbClr val="FFFFFF"/>
                  </a:solidFill>
                </a:uFill>
                <a:latin typeface="Calibri"/>
              </a:rPr>
              <a:t>)</a:t>
            </a:r>
            <a:endParaRPr lang="nl-NL" sz="2400" b="0" strike="noStrike" spc="-1" dirty="0">
              <a:solidFill>
                <a:srgbClr val="000000"/>
              </a:solidFill>
              <a:uFill>
                <a:solidFill>
                  <a:srgbClr val="FFFFFF"/>
                </a:solidFill>
              </a:uFill>
              <a:latin typeface="Calibri"/>
            </a:endParaRPr>
          </a:p>
          <a:p>
            <a:endParaRPr lang="nl-NL" sz="2400" b="0" strike="noStrike" spc="-1" dirty="0">
              <a:solidFill>
                <a:srgbClr val="000000"/>
              </a:solidFill>
              <a:uFill>
                <a:solidFill>
                  <a:srgbClr val="FFFFFF"/>
                </a:solidFill>
              </a:uFill>
              <a:latin typeface="Calibri"/>
            </a:endParaRPr>
          </a:p>
        </p:txBody>
      </p:sp>
      <p:sp>
        <p:nvSpPr>
          <p:cNvPr id="593" name="TextShape 3"/>
          <p:cNvSpPr txBox="1"/>
          <p:nvPr/>
        </p:nvSpPr>
        <p:spPr>
          <a:xfrm>
            <a:off x="8172360" y="4767120"/>
            <a:ext cx="514080" cy="273600"/>
          </a:xfrm>
          <a:prstGeom prst="rect">
            <a:avLst/>
          </a:prstGeom>
          <a:noFill/>
          <a:ln>
            <a:noFill/>
          </a:ln>
        </p:spPr>
        <p:txBody>
          <a:bodyPr anchor="ctr"/>
          <a:lstStyle/>
          <a:p>
            <a:pPr algn="r">
              <a:lnSpc>
                <a:spcPct val="100000"/>
              </a:lnSpc>
            </a:pPr>
            <a:fld id="{E348B5E4-CC79-4EB1-B8E8-403803C19F49}" type="slidenum">
              <a:rPr lang="en-GB" sz="1200" b="0" strike="noStrike" spc="-1">
                <a:solidFill>
                  <a:srgbClr val="8B8B8B"/>
                </a:solidFill>
                <a:uFill>
                  <a:solidFill>
                    <a:srgbClr val="FFFFFF"/>
                  </a:solidFill>
                </a:uFill>
                <a:latin typeface="Calibri"/>
              </a:rPr>
              <a:pPr algn="r">
                <a:lnSpc>
                  <a:spcPct val="100000"/>
                </a:lnSpc>
              </a:pPr>
              <a:t>53</a:t>
            </a:fld>
            <a:endParaRPr lang="en-GB" sz="1200" b="0" strike="noStrike" spc="-1">
              <a:solidFill>
                <a:srgbClr val="000000"/>
              </a:solidFill>
              <a:uFill>
                <a:solidFill>
                  <a:srgbClr val="FFFFFF"/>
                </a:solidFill>
              </a:uFill>
              <a:latin typeface="Times New Roman"/>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4" name="TextShape 1"/>
          <p:cNvSpPr txBox="1"/>
          <p:nvPr/>
        </p:nvSpPr>
        <p:spPr>
          <a:xfrm>
            <a:off x="685800" y="1597680"/>
            <a:ext cx="7772040" cy="1102320"/>
          </a:xfrm>
          <a:prstGeom prst="rect">
            <a:avLst/>
          </a:prstGeom>
          <a:noFill/>
          <a:ln>
            <a:noFill/>
          </a:ln>
        </p:spPr>
        <p:txBody>
          <a:bodyPr anchor="ctr"/>
          <a:lstStyle/>
          <a:p>
            <a:pPr algn="ctr">
              <a:lnSpc>
                <a:spcPct val="100000"/>
              </a:lnSpc>
            </a:pPr>
            <a:r>
              <a:rPr lang="nl-NL" sz="4400" b="0" strike="noStrike" spc="-1">
                <a:solidFill>
                  <a:srgbClr val="FFFFFF"/>
                </a:solidFill>
                <a:uFill>
                  <a:solidFill>
                    <a:srgbClr val="FFFFFF"/>
                  </a:solidFill>
                </a:uFill>
                <a:latin typeface="Calibri"/>
              </a:rPr>
              <a:t>Teil 10: Nimm Ihre Arbeit mit nach Hause</a:t>
            </a:r>
            <a:endParaRPr lang="nl-NL" sz="4400" b="0" strike="noStrike" spc="-1">
              <a:solidFill>
                <a:srgbClr val="000000"/>
              </a:solidFill>
              <a:uFill>
                <a:solidFill>
                  <a:srgbClr val="FFFFFF"/>
                </a:solidFill>
              </a:uFill>
              <a:latin typeface="Calibri"/>
            </a:endParaRPr>
          </a:p>
        </p:txBody>
      </p:sp>
      <p:sp>
        <p:nvSpPr>
          <p:cNvPr id="595" name="TextShape 2"/>
          <p:cNvSpPr txBox="1"/>
          <p:nvPr/>
        </p:nvSpPr>
        <p:spPr>
          <a:xfrm>
            <a:off x="8629560" y="4767120"/>
            <a:ext cx="514080" cy="274320"/>
          </a:xfrm>
          <a:prstGeom prst="rect">
            <a:avLst/>
          </a:prstGeom>
          <a:noFill/>
          <a:ln>
            <a:noFill/>
          </a:ln>
        </p:spPr>
        <p:txBody>
          <a:bodyPr anchor="ctr"/>
          <a:lstStyle/>
          <a:p>
            <a:pPr algn="r">
              <a:lnSpc>
                <a:spcPct val="100000"/>
              </a:lnSpc>
            </a:pPr>
            <a:fld id="{924BF98D-5A08-4411-B7DD-224A20F95D3B}" type="slidenum">
              <a:rPr lang="en-GB" sz="1200" b="0" strike="noStrike" spc="-1">
                <a:solidFill>
                  <a:srgbClr val="8B8B8B"/>
                </a:solidFill>
                <a:uFill>
                  <a:solidFill>
                    <a:srgbClr val="FFFFFF"/>
                  </a:solidFill>
                </a:uFill>
                <a:latin typeface="Calibri"/>
              </a:rPr>
              <a:pPr algn="r">
                <a:lnSpc>
                  <a:spcPct val="100000"/>
                </a:lnSpc>
              </a:pPr>
              <a:t>54</a:t>
            </a:fld>
            <a:endParaRPr lang="en-GB" sz="1200" b="0" strike="noStrike" spc="-1">
              <a:solidFill>
                <a:srgbClr val="000000"/>
              </a:solidFill>
              <a:uFill>
                <a:solidFill>
                  <a:srgbClr val="FFFFFF"/>
                </a:solidFill>
              </a:uFill>
              <a:latin typeface="Times New Roman"/>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6" name="TextShape 1"/>
          <p:cNvSpPr txBox="1"/>
          <p:nvPr/>
        </p:nvSpPr>
        <p:spPr>
          <a:xfrm>
            <a:off x="457200" y="205920"/>
            <a:ext cx="8229240" cy="856800"/>
          </a:xfrm>
          <a:prstGeom prst="rect">
            <a:avLst/>
          </a:prstGeom>
          <a:noFill/>
          <a:ln>
            <a:noFill/>
          </a:ln>
        </p:spPr>
        <p:txBody>
          <a:bodyPr anchor="ctr">
            <a:normAutofit fontScale="70000" lnSpcReduction="20000"/>
          </a:bodyPr>
          <a:lstStyle/>
          <a:p>
            <a:pPr>
              <a:lnSpc>
                <a:spcPct val="100000"/>
              </a:lnSpc>
            </a:pPr>
            <a:r>
              <a:rPr lang="nl-NL" sz="4400" b="0" strike="noStrike" spc="-1">
                <a:solidFill>
                  <a:srgbClr val="000000"/>
                </a:solidFill>
                <a:uFill>
                  <a:solidFill>
                    <a:srgbClr val="FFFFFF"/>
                  </a:solidFill>
                </a:uFill>
                <a:latin typeface="Calibri"/>
              </a:rPr>
              <a:t>Wollen Sie Ihre Arbeit nach Hause mitnehmen?</a:t>
            </a:r>
          </a:p>
        </p:txBody>
      </p:sp>
      <p:sp>
        <p:nvSpPr>
          <p:cNvPr id="597" name="TextShape 2"/>
          <p:cNvSpPr txBox="1"/>
          <p:nvPr/>
        </p:nvSpPr>
        <p:spPr>
          <a:xfrm>
            <a:off x="457200" y="1200240"/>
            <a:ext cx="8229240" cy="3394080"/>
          </a:xfrm>
          <a:prstGeom prst="rect">
            <a:avLst/>
          </a:prstGeom>
          <a:noFill/>
          <a:ln>
            <a:noFill/>
          </a:ln>
        </p:spPr>
        <p:txBody>
          <a:bodyPr/>
          <a:lstStyle/>
          <a:p>
            <a:pPr marL="179280" indent="-178920">
              <a:lnSpc>
                <a:spcPct val="100000"/>
              </a:lnSpc>
              <a:spcBef>
                <a:spcPts val="479"/>
              </a:spcBef>
              <a:buClr>
                <a:srgbClr val="000000"/>
              </a:buClr>
              <a:buFont typeface="Arial"/>
              <a:buChar char="•"/>
            </a:pPr>
            <a:r>
              <a:rPr lang="nl-NL" sz="2400" b="0" strike="noStrike" spc="-1" dirty="0" err="1">
                <a:solidFill>
                  <a:srgbClr val="000000"/>
                </a:solidFill>
                <a:uFill>
                  <a:solidFill>
                    <a:srgbClr val="FFFFFF"/>
                  </a:solidFill>
                </a:uFill>
                <a:latin typeface="Calibri"/>
              </a:rPr>
              <a:t>Wenn</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Sie</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Ihren</a:t>
            </a:r>
            <a:r>
              <a:rPr lang="nl-NL" sz="2400" b="0" strike="noStrike" spc="-1" dirty="0">
                <a:solidFill>
                  <a:srgbClr val="000000"/>
                </a:solidFill>
                <a:uFill>
                  <a:solidFill>
                    <a:srgbClr val="FFFFFF"/>
                  </a:solidFill>
                </a:uFill>
                <a:latin typeface="Calibri"/>
              </a:rPr>
              <a:t> eigenen </a:t>
            </a:r>
            <a:r>
              <a:rPr lang="nl-NL" sz="2400" b="0" strike="noStrike" spc="-1" dirty="0" err="1">
                <a:solidFill>
                  <a:srgbClr val="000000"/>
                </a:solidFill>
                <a:uFill>
                  <a:solidFill>
                    <a:srgbClr val="FFFFFF"/>
                  </a:solidFill>
                </a:uFill>
                <a:latin typeface="Calibri"/>
              </a:rPr>
              <a:t>USB-Stick</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mitgebracht</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haben</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schließen</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Sie</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ihn</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an</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und</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kopieren</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Sie</a:t>
            </a:r>
            <a:r>
              <a:rPr lang="nl-NL" sz="2400" b="0" strike="noStrike" spc="-1" dirty="0">
                <a:solidFill>
                  <a:srgbClr val="000000"/>
                </a:solidFill>
                <a:uFill>
                  <a:solidFill>
                    <a:srgbClr val="FFFFFF"/>
                  </a:solidFill>
                </a:uFill>
                <a:latin typeface="Calibri"/>
              </a:rPr>
              <a:t> die </a:t>
            </a:r>
            <a:r>
              <a:rPr lang="nl-NL" sz="2400" b="0" strike="noStrike" spc="-1" dirty="0" err="1">
                <a:solidFill>
                  <a:srgbClr val="000000"/>
                </a:solidFill>
                <a:uFill>
                  <a:solidFill>
                    <a:srgbClr val="FFFFFF"/>
                  </a:solidFill>
                </a:uFill>
                <a:latin typeface="Calibri"/>
              </a:rPr>
              <a:t>Datei</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s</a:t>
            </a:r>
            <a:r>
              <a:rPr lang="nl-NL" sz="2400" b="0" i="1" strike="noStrike" spc="-1" dirty="0" err="1">
                <a:solidFill>
                  <a:srgbClr val="000000"/>
                </a:solidFill>
                <a:uFill>
                  <a:solidFill>
                    <a:srgbClr val="FFFFFF"/>
                  </a:solidFill>
                </a:uFill>
                <a:latin typeface="Calibri"/>
              </a:rPr>
              <a:t>cratchClient</a:t>
            </a:r>
            <a:r>
              <a:rPr lang="nl-NL" sz="2400" b="0" i="1" strike="noStrike" spc="-1" dirty="0">
                <a:solidFill>
                  <a:srgbClr val="000000"/>
                </a:solidFill>
                <a:uFill>
                  <a:solidFill>
                    <a:srgbClr val="FFFFFF"/>
                  </a:solidFill>
                </a:uFill>
                <a:latin typeface="Calibri"/>
              </a:rPr>
              <a:t> </a:t>
            </a:r>
            <a:r>
              <a:rPr lang="nl-NL" sz="2400" b="0" i="1" strike="noStrike" spc="-1" dirty="0" err="1">
                <a:solidFill>
                  <a:srgbClr val="000000"/>
                </a:solidFill>
                <a:uFill>
                  <a:solidFill>
                    <a:srgbClr val="FFFFFF"/>
                  </a:solidFill>
                </a:uFill>
                <a:latin typeface="Calibri"/>
              </a:rPr>
              <a:t>Tutorial.scl</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auf</a:t>
            </a:r>
            <a:r>
              <a:rPr lang="nl-NL" sz="2400" b="0" strike="noStrike" spc="-1" dirty="0">
                <a:solidFill>
                  <a:srgbClr val="000000"/>
                </a:solidFill>
                <a:uFill>
                  <a:solidFill>
                    <a:srgbClr val="FFFFFF"/>
                  </a:solidFill>
                </a:uFill>
                <a:latin typeface="Calibri"/>
              </a:rPr>
              <a:t> den Desktop </a:t>
            </a:r>
            <a:r>
              <a:rPr lang="nl-NL" sz="2400" b="0" strike="noStrike" spc="-1" dirty="0" err="1">
                <a:solidFill>
                  <a:srgbClr val="000000"/>
                </a:solidFill>
                <a:uFill>
                  <a:solidFill>
                    <a:srgbClr val="FFFFFF"/>
                  </a:solidFill>
                </a:uFill>
                <a:latin typeface="Calibri"/>
              </a:rPr>
              <a:t>sowie</a:t>
            </a:r>
            <a:r>
              <a:rPr lang="nl-NL" sz="2400" b="0" strike="noStrike" spc="-1" dirty="0">
                <a:solidFill>
                  <a:srgbClr val="000000"/>
                </a:solidFill>
                <a:uFill>
                  <a:solidFill>
                    <a:srgbClr val="FFFFFF"/>
                  </a:solidFill>
                </a:uFill>
                <a:latin typeface="Calibri"/>
              </a:rPr>
              <a:t> alle </a:t>
            </a:r>
            <a:r>
              <a:rPr lang="nl-NL" sz="2400" b="0" strike="noStrike" spc="-1" dirty="0" err="1">
                <a:solidFill>
                  <a:srgbClr val="000000"/>
                </a:solidFill>
                <a:uFill>
                  <a:solidFill>
                    <a:srgbClr val="FFFFFF"/>
                  </a:solidFill>
                </a:uFill>
                <a:latin typeface="Calibri"/>
              </a:rPr>
              <a:t>auf</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dem</a:t>
            </a:r>
            <a:r>
              <a:rPr lang="nl-NL" sz="2400" b="0" strike="noStrike" spc="-1" dirty="0">
                <a:solidFill>
                  <a:srgbClr val="000000"/>
                </a:solidFill>
                <a:uFill>
                  <a:solidFill>
                    <a:srgbClr val="FFFFFF"/>
                  </a:solidFill>
                </a:uFill>
                <a:latin typeface="Calibri"/>
              </a:rPr>
              <a:t> Desktop </a:t>
            </a:r>
            <a:r>
              <a:rPr lang="nl-NL" sz="2400" b="0" strike="noStrike" spc="-1" dirty="0" err="1">
                <a:solidFill>
                  <a:srgbClr val="000000"/>
                </a:solidFill>
                <a:uFill>
                  <a:solidFill>
                    <a:srgbClr val="FFFFFF"/>
                  </a:solidFill>
                </a:uFill>
                <a:latin typeface="Calibri"/>
              </a:rPr>
              <a:t>erstellten</a:t>
            </a:r>
            <a:r>
              <a:rPr lang="nl-NL" sz="2400" b="0" strike="noStrike" spc="-1" dirty="0">
                <a:solidFill>
                  <a:srgbClr val="000000"/>
                </a:solidFill>
                <a:uFill>
                  <a:solidFill>
                    <a:srgbClr val="FFFFFF"/>
                  </a:solidFill>
                </a:uFill>
                <a:latin typeface="Calibri"/>
              </a:rPr>
              <a:t> .sb2-Dateien</a:t>
            </a:r>
          </a:p>
          <a:p>
            <a:pPr marL="179280" indent="-178920">
              <a:lnSpc>
                <a:spcPct val="100000"/>
              </a:lnSpc>
              <a:spcBef>
                <a:spcPts val="479"/>
              </a:spcBef>
              <a:buClr>
                <a:srgbClr val="000000"/>
              </a:buClr>
              <a:buFont typeface="Arial"/>
              <a:buChar char="•"/>
            </a:pPr>
            <a:r>
              <a:rPr lang="nl-NL" sz="2400" b="0" strike="noStrike" spc="-1" dirty="0">
                <a:solidFill>
                  <a:srgbClr val="000000"/>
                </a:solidFill>
                <a:uFill>
                  <a:solidFill>
                    <a:srgbClr val="FFFFFF"/>
                  </a:solidFill>
                </a:uFill>
                <a:latin typeface="Calibri"/>
              </a:rPr>
              <a:t>Der Rest des </a:t>
            </a:r>
            <a:r>
              <a:rPr lang="nl-NL" sz="2400" b="0" strike="noStrike" spc="-1" dirty="0" err="1">
                <a:solidFill>
                  <a:srgbClr val="000000"/>
                </a:solidFill>
                <a:uFill>
                  <a:solidFill>
                    <a:srgbClr val="FFFFFF"/>
                  </a:solidFill>
                </a:uFill>
                <a:latin typeface="Calibri"/>
              </a:rPr>
              <a:t>Materials</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können</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Sie</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von</a:t>
            </a:r>
            <a:r>
              <a:rPr lang="nl-NL" sz="2400" b="0" strike="noStrike" spc="-1" dirty="0">
                <a:solidFill>
                  <a:srgbClr val="000000"/>
                </a:solidFill>
                <a:uFill>
                  <a:solidFill>
                    <a:srgbClr val="FFFFFF"/>
                  </a:solidFill>
                </a:uFill>
                <a:latin typeface="Calibri"/>
              </a:rPr>
              <a:t> </a:t>
            </a:r>
            <a:r>
              <a:rPr lang="nl-NL" sz="2400" b="0" i="1" strike="noStrike" spc="-1" dirty="0" err="1">
                <a:solidFill>
                  <a:srgbClr val="000000"/>
                </a:solidFill>
                <a:uFill>
                  <a:solidFill>
                    <a:srgbClr val="FFFFFF"/>
                  </a:solidFill>
                </a:uFill>
                <a:latin typeface="Calibri"/>
              </a:rPr>
              <a:t>www.github.com</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herunterladen</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suchen</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Sie</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nach</a:t>
            </a:r>
            <a:r>
              <a:rPr lang="nl-NL" sz="2400" b="0" strike="noStrike" spc="-1" dirty="0">
                <a:solidFill>
                  <a:srgbClr val="000000"/>
                </a:solidFill>
                <a:uFill>
                  <a:solidFill>
                    <a:srgbClr val="FFFFFF"/>
                  </a:solidFill>
                </a:uFill>
                <a:latin typeface="Calibri"/>
              </a:rPr>
              <a:t> </a:t>
            </a:r>
            <a:r>
              <a:rPr lang="nl-NL" sz="2400" b="0" i="1" strike="noStrike" spc="-1" dirty="0" err="1">
                <a:solidFill>
                  <a:srgbClr val="000000"/>
                </a:solidFill>
                <a:uFill>
                  <a:solidFill>
                    <a:srgbClr val="FFFFFF"/>
                  </a:solidFill>
                </a:uFill>
                <a:latin typeface="Calibri"/>
              </a:rPr>
              <a:t>scratchClient</a:t>
            </a:r>
            <a:endParaRPr lang="nl-NL" sz="2400" b="0" strike="noStrike" spc="-1" dirty="0">
              <a:solidFill>
                <a:srgbClr val="000000"/>
              </a:solidFill>
              <a:uFill>
                <a:solidFill>
                  <a:srgbClr val="FFFFFF"/>
                </a:solidFill>
              </a:uFill>
              <a:latin typeface="Calibri"/>
            </a:endParaRPr>
          </a:p>
          <a:p>
            <a:pPr marL="179280" indent="-178920">
              <a:lnSpc>
                <a:spcPct val="100000"/>
              </a:lnSpc>
              <a:spcBef>
                <a:spcPts val="479"/>
              </a:spcBef>
              <a:buClr>
                <a:srgbClr val="000000"/>
              </a:buClr>
              <a:buFont typeface="Arial"/>
              <a:buChar char="•"/>
            </a:pPr>
            <a:r>
              <a:rPr lang="nl-NL" sz="2400" b="0" strike="noStrike" spc="-1" dirty="0" err="1">
                <a:solidFill>
                  <a:srgbClr val="000000"/>
                </a:solidFill>
                <a:uFill>
                  <a:solidFill>
                    <a:srgbClr val="FFFFFF"/>
                  </a:solidFill>
                </a:uFill>
                <a:latin typeface="Calibri"/>
              </a:rPr>
              <a:t>Nehmen</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Sie</a:t>
            </a:r>
            <a:r>
              <a:rPr lang="nl-NL" sz="2400" b="0" strike="noStrike" spc="-1" dirty="0">
                <a:solidFill>
                  <a:srgbClr val="000000"/>
                </a:solidFill>
                <a:uFill>
                  <a:solidFill>
                    <a:srgbClr val="FFFFFF"/>
                  </a:solidFill>
                </a:uFill>
                <a:latin typeface="Calibri"/>
              </a:rPr>
              <a:t> den </a:t>
            </a:r>
            <a:r>
              <a:rPr lang="nl-NL" sz="2400" b="0" strike="noStrike" spc="-1" dirty="0" err="1">
                <a:solidFill>
                  <a:srgbClr val="000000"/>
                </a:solidFill>
                <a:uFill>
                  <a:solidFill>
                    <a:srgbClr val="FFFFFF"/>
                  </a:solidFill>
                </a:uFill>
                <a:latin typeface="Calibri"/>
              </a:rPr>
              <a:t>Flyer</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mit</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um</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sich</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zu</a:t>
            </a:r>
            <a:r>
              <a:rPr lang="nl-NL" sz="2400" b="0" strike="noStrike" spc="-1" dirty="0">
                <a:solidFill>
                  <a:srgbClr val="000000"/>
                </a:solidFill>
                <a:uFill>
                  <a:solidFill>
                    <a:srgbClr val="FFFFFF"/>
                  </a:solidFill>
                </a:uFill>
                <a:latin typeface="Calibri"/>
              </a:rPr>
              <a:t> merken, </a:t>
            </a:r>
            <a:r>
              <a:rPr lang="nl-NL" sz="2400" b="0" strike="noStrike" spc="-1" dirty="0" err="1">
                <a:solidFill>
                  <a:srgbClr val="000000"/>
                </a:solidFill>
                <a:uFill>
                  <a:solidFill>
                    <a:srgbClr val="FFFFFF"/>
                  </a:solidFill>
                </a:uFill>
                <a:latin typeface="Calibri"/>
              </a:rPr>
              <a:t>wo</a:t>
            </a:r>
            <a:r>
              <a:rPr lang="nl-NL" sz="2400" b="0" strike="noStrike" spc="-1" dirty="0">
                <a:solidFill>
                  <a:srgbClr val="000000"/>
                </a:solidFill>
                <a:uFill>
                  <a:solidFill>
                    <a:srgbClr val="FFFFFF"/>
                  </a:solidFill>
                </a:uFill>
                <a:latin typeface="Calibri"/>
              </a:rPr>
              <a:t> das </a:t>
            </a:r>
            <a:r>
              <a:rPr lang="nl-NL" sz="2400" b="0" strike="noStrike" spc="-1" dirty="0" err="1">
                <a:solidFill>
                  <a:srgbClr val="000000"/>
                </a:solidFill>
                <a:uFill>
                  <a:solidFill>
                    <a:srgbClr val="FFFFFF"/>
                  </a:solidFill>
                </a:uFill>
                <a:latin typeface="Calibri"/>
              </a:rPr>
              <a:t>Material</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auf</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GitHub</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zu</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finden</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ist</a:t>
            </a:r>
            <a:r>
              <a:rPr lang="nl-NL" sz="2400" b="0" strike="noStrike" spc="-1" dirty="0">
                <a:solidFill>
                  <a:srgbClr val="000000"/>
                </a:solidFill>
                <a:uFill>
                  <a:solidFill>
                    <a:srgbClr val="FFFFFF"/>
                  </a:solidFill>
                </a:uFill>
                <a:latin typeface="Calibri"/>
              </a:rPr>
              <a:t>.</a:t>
            </a:r>
          </a:p>
        </p:txBody>
      </p:sp>
      <p:sp>
        <p:nvSpPr>
          <p:cNvPr id="598" name="TextShape 3"/>
          <p:cNvSpPr txBox="1"/>
          <p:nvPr/>
        </p:nvSpPr>
        <p:spPr>
          <a:xfrm>
            <a:off x="8172360" y="4767120"/>
            <a:ext cx="514080" cy="273600"/>
          </a:xfrm>
          <a:prstGeom prst="rect">
            <a:avLst/>
          </a:prstGeom>
          <a:noFill/>
          <a:ln>
            <a:noFill/>
          </a:ln>
        </p:spPr>
        <p:txBody>
          <a:bodyPr anchor="ctr"/>
          <a:lstStyle/>
          <a:p>
            <a:pPr algn="r">
              <a:lnSpc>
                <a:spcPct val="100000"/>
              </a:lnSpc>
            </a:pPr>
            <a:fld id="{04CAF7D9-D348-4CC1-84FF-EBC5234E1221}" type="slidenum">
              <a:rPr lang="en-GB" sz="1200" b="0" strike="noStrike" spc="-1">
                <a:solidFill>
                  <a:srgbClr val="8B8B8B"/>
                </a:solidFill>
                <a:uFill>
                  <a:solidFill>
                    <a:srgbClr val="FFFFFF"/>
                  </a:solidFill>
                </a:uFill>
                <a:latin typeface="Calibri"/>
              </a:rPr>
              <a:pPr algn="r">
                <a:lnSpc>
                  <a:spcPct val="100000"/>
                </a:lnSpc>
              </a:pPr>
              <a:t>55</a:t>
            </a:fld>
            <a:endParaRPr lang="en-GB" sz="1200" b="0" strike="noStrike" spc="-1">
              <a:solidFill>
                <a:srgbClr val="000000"/>
              </a:solidFill>
              <a:uFill>
                <a:solidFill>
                  <a:srgbClr val="FFFFFF"/>
                </a:solidFill>
              </a:uFill>
              <a:latin typeface="Times New Roman"/>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9" name="TextShape 1"/>
          <p:cNvSpPr txBox="1"/>
          <p:nvPr/>
        </p:nvSpPr>
        <p:spPr>
          <a:xfrm>
            <a:off x="685800" y="1597680"/>
            <a:ext cx="7772040" cy="1102320"/>
          </a:xfrm>
          <a:prstGeom prst="rect">
            <a:avLst/>
          </a:prstGeom>
          <a:noFill/>
          <a:ln>
            <a:noFill/>
          </a:ln>
        </p:spPr>
        <p:txBody>
          <a:bodyPr anchor="ctr"/>
          <a:lstStyle/>
          <a:p>
            <a:pPr algn="ctr">
              <a:lnSpc>
                <a:spcPct val="100000"/>
              </a:lnSpc>
            </a:pPr>
            <a:r>
              <a:rPr lang="nl-NL" sz="4400" b="0" strike="noStrike" spc="-1">
                <a:solidFill>
                  <a:srgbClr val="FFFFFF"/>
                </a:solidFill>
                <a:uFill>
                  <a:solidFill>
                    <a:srgbClr val="FFFFFF"/>
                  </a:solidFill>
                </a:uFill>
                <a:latin typeface="Calibri"/>
              </a:rPr>
              <a:t>Teil 11: Zusammenfassung &amp; Mitnehmen</a:t>
            </a:r>
            <a:endParaRPr lang="nl-NL" sz="4400" b="0" strike="noStrike" spc="-1">
              <a:solidFill>
                <a:srgbClr val="000000"/>
              </a:solidFill>
              <a:uFill>
                <a:solidFill>
                  <a:srgbClr val="FFFFFF"/>
                </a:solidFill>
              </a:uFill>
              <a:latin typeface="Calibri"/>
            </a:endParaRPr>
          </a:p>
        </p:txBody>
      </p:sp>
      <p:sp>
        <p:nvSpPr>
          <p:cNvPr id="600" name="TextShape 2"/>
          <p:cNvSpPr txBox="1"/>
          <p:nvPr/>
        </p:nvSpPr>
        <p:spPr>
          <a:xfrm>
            <a:off x="8629560" y="4767120"/>
            <a:ext cx="514080" cy="274320"/>
          </a:xfrm>
          <a:prstGeom prst="rect">
            <a:avLst/>
          </a:prstGeom>
          <a:noFill/>
          <a:ln>
            <a:noFill/>
          </a:ln>
        </p:spPr>
        <p:txBody>
          <a:bodyPr anchor="ctr"/>
          <a:lstStyle/>
          <a:p>
            <a:pPr algn="r">
              <a:lnSpc>
                <a:spcPct val="100000"/>
              </a:lnSpc>
            </a:pPr>
            <a:fld id="{CC8D5091-E575-412C-9CB1-194EF3F0E033}" type="slidenum">
              <a:rPr lang="en-GB" sz="1200" b="0" strike="noStrike" spc="-1">
                <a:solidFill>
                  <a:srgbClr val="8B8B8B"/>
                </a:solidFill>
                <a:uFill>
                  <a:solidFill>
                    <a:srgbClr val="FFFFFF"/>
                  </a:solidFill>
                </a:uFill>
                <a:latin typeface="Calibri"/>
              </a:rPr>
              <a:pPr algn="r">
                <a:lnSpc>
                  <a:spcPct val="100000"/>
                </a:lnSpc>
              </a:pPr>
              <a:t>56</a:t>
            </a:fld>
            <a:endParaRPr lang="en-GB" sz="1200" b="0" strike="noStrike" spc="-1">
              <a:solidFill>
                <a:srgbClr val="000000"/>
              </a:solidFill>
              <a:uFill>
                <a:solidFill>
                  <a:srgbClr val="FFFFFF"/>
                </a:solidFill>
              </a:uFill>
              <a:latin typeface="Times New Roman"/>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1" name="TextShape 1"/>
          <p:cNvSpPr txBox="1"/>
          <p:nvPr/>
        </p:nvSpPr>
        <p:spPr>
          <a:xfrm>
            <a:off x="457200" y="205920"/>
            <a:ext cx="8229240" cy="856800"/>
          </a:xfrm>
          <a:prstGeom prst="rect">
            <a:avLst/>
          </a:prstGeom>
          <a:noFill/>
          <a:ln>
            <a:noFill/>
          </a:ln>
        </p:spPr>
        <p:txBody>
          <a:bodyPr anchor="ctr">
            <a:normAutofit fontScale="92500"/>
          </a:bodyPr>
          <a:lstStyle/>
          <a:p>
            <a:pPr>
              <a:lnSpc>
                <a:spcPct val="100000"/>
              </a:lnSpc>
            </a:pPr>
            <a:r>
              <a:rPr lang="nl-NL" sz="4400" b="0" strike="noStrike" spc="-1">
                <a:solidFill>
                  <a:srgbClr val="000000"/>
                </a:solidFill>
                <a:uFill>
                  <a:solidFill>
                    <a:srgbClr val="FFFFFF"/>
                  </a:solidFill>
                </a:uFill>
                <a:latin typeface="Calibri"/>
              </a:rPr>
              <a:t>Takeaways des Anfänger-Workshops</a:t>
            </a:r>
          </a:p>
        </p:txBody>
      </p:sp>
      <p:sp>
        <p:nvSpPr>
          <p:cNvPr id="602" name="TextShape 2"/>
          <p:cNvSpPr txBox="1"/>
          <p:nvPr/>
        </p:nvSpPr>
        <p:spPr>
          <a:xfrm>
            <a:off x="5868000" y="1275480"/>
            <a:ext cx="2886120" cy="3528000"/>
          </a:xfrm>
          <a:prstGeom prst="rect">
            <a:avLst/>
          </a:prstGeom>
          <a:noFill/>
          <a:ln>
            <a:noFill/>
          </a:ln>
        </p:spPr>
        <p:txBody>
          <a:bodyPr>
            <a:normAutofit fontScale="47500" lnSpcReduction="20000"/>
          </a:bodyPr>
          <a:lstStyle/>
          <a:p>
            <a:pPr marL="179280" indent="-178920">
              <a:lnSpc>
                <a:spcPct val="120000"/>
              </a:lnSpc>
              <a:spcBef>
                <a:spcPts val="100"/>
              </a:spcBef>
              <a:buClr>
                <a:srgbClr val="000000"/>
              </a:buClr>
              <a:buFont typeface="Arial"/>
              <a:buChar char="•"/>
            </a:pPr>
            <a:r>
              <a:rPr lang="nl-NL" sz="2800" b="0" strike="noStrike" spc="-1" dirty="0" err="1">
                <a:solidFill>
                  <a:srgbClr val="000000"/>
                </a:solidFill>
                <a:uFill>
                  <a:solidFill>
                    <a:srgbClr val="FFFFFF"/>
                  </a:solidFill>
                </a:uFill>
                <a:latin typeface="Calibri"/>
              </a:rPr>
              <a:t>Funktionen</a:t>
            </a:r>
            <a:r>
              <a:rPr lang="nl-NL" sz="2800" b="0" strike="noStrike" spc="-1" dirty="0">
                <a:solidFill>
                  <a:srgbClr val="000000"/>
                </a:solidFill>
                <a:uFill>
                  <a:solidFill>
                    <a:srgbClr val="FFFFFF"/>
                  </a:solidFill>
                </a:uFill>
                <a:latin typeface="Calibri"/>
              </a:rPr>
              <a:t>, die </a:t>
            </a:r>
            <a:r>
              <a:rPr lang="nl-NL" sz="2800" b="0" strike="noStrike" spc="-1" dirty="0" err="1">
                <a:solidFill>
                  <a:srgbClr val="000000"/>
                </a:solidFill>
                <a:uFill>
                  <a:solidFill>
                    <a:srgbClr val="FFFFFF"/>
                  </a:solidFill>
                </a:uFill>
                <a:latin typeface="Calibri"/>
              </a:rPr>
              <a:t>eine</a:t>
            </a:r>
            <a:r>
              <a:rPr lang="nl-NL" sz="2800" b="0" strike="noStrike" spc="-1" dirty="0">
                <a:solidFill>
                  <a:srgbClr val="000000"/>
                </a:solidFill>
                <a:uFill>
                  <a:solidFill>
                    <a:srgbClr val="FFFFFF"/>
                  </a:solidFill>
                </a:uFill>
                <a:latin typeface="Calibri"/>
              </a:rPr>
              <a:t> </a:t>
            </a:r>
            <a:r>
              <a:rPr lang="nl-NL" sz="2800" b="0" strike="noStrike" spc="-1" dirty="0" err="1">
                <a:solidFill>
                  <a:srgbClr val="000000"/>
                </a:solidFill>
                <a:uFill>
                  <a:solidFill>
                    <a:srgbClr val="FFFFFF"/>
                  </a:solidFill>
                </a:uFill>
                <a:latin typeface="Calibri"/>
              </a:rPr>
              <a:t>Anschluß</a:t>
            </a:r>
            <a:r>
              <a:rPr lang="nl-NL" sz="2800" b="0" strike="noStrike" spc="-1" dirty="0">
                <a:solidFill>
                  <a:srgbClr val="000000"/>
                </a:solidFill>
                <a:uFill>
                  <a:solidFill>
                    <a:srgbClr val="FFFFFF"/>
                  </a:solidFill>
                </a:uFill>
                <a:latin typeface="Calibri"/>
              </a:rPr>
              <a:t> </a:t>
            </a:r>
            <a:r>
              <a:rPr lang="nl-NL" sz="2800" b="0" strike="noStrike" spc="-1" dirty="0" err="1">
                <a:solidFill>
                  <a:srgbClr val="000000"/>
                </a:solidFill>
                <a:uFill>
                  <a:solidFill>
                    <a:srgbClr val="FFFFFF"/>
                  </a:solidFill>
                </a:uFill>
                <a:latin typeface="Calibri"/>
              </a:rPr>
              <a:t>auf</a:t>
            </a:r>
            <a:r>
              <a:rPr lang="nl-NL" sz="2800" b="0" strike="noStrike" spc="-1" dirty="0">
                <a:solidFill>
                  <a:srgbClr val="000000"/>
                </a:solidFill>
                <a:uFill>
                  <a:solidFill>
                    <a:srgbClr val="FFFFFF"/>
                  </a:solidFill>
                </a:uFill>
                <a:latin typeface="Calibri"/>
              </a:rPr>
              <a:t> </a:t>
            </a:r>
            <a:r>
              <a:rPr lang="nl-NL" sz="2800" b="0" strike="noStrike" spc="-1" dirty="0" err="1">
                <a:solidFill>
                  <a:srgbClr val="000000"/>
                </a:solidFill>
                <a:uFill>
                  <a:solidFill>
                    <a:srgbClr val="FFFFFF"/>
                  </a:solidFill>
                </a:uFill>
                <a:latin typeface="Calibri"/>
              </a:rPr>
              <a:t>Arduino</a:t>
            </a:r>
            <a:r>
              <a:rPr lang="nl-NL" sz="2800" b="0" strike="noStrike" spc="-1" dirty="0">
                <a:solidFill>
                  <a:srgbClr val="000000"/>
                </a:solidFill>
                <a:uFill>
                  <a:solidFill>
                    <a:srgbClr val="FFFFFF"/>
                  </a:solidFill>
                </a:uFill>
                <a:latin typeface="Calibri"/>
              </a:rPr>
              <a:t> </a:t>
            </a:r>
            <a:r>
              <a:rPr lang="nl-NL" sz="2800" b="0" strike="noStrike" spc="-1" dirty="0" err="1">
                <a:solidFill>
                  <a:srgbClr val="000000"/>
                </a:solidFill>
                <a:uFill>
                  <a:solidFill>
                    <a:srgbClr val="FFFFFF"/>
                  </a:solidFill>
                </a:uFill>
                <a:latin typeface="Calibri"/>
              </a:rPr>
              <a:t>haben</a:t>
            </a:r>
            <a:r>
              <a:rPr lang="nl-NL" sz="2800" b="0" strike="noStrike" spc="-1" dirty="0">
                <a:solidFill>
                  <a:srgbClr val="000000"/>
                </a:solidFill>
                <a:uFill>
                  <a:solidFill>
                    <a:srgbClr val="FFFFFF"/>
                  </a:solidFill>
                </a:uFill>
                <a:latin typeface="Calibri"/>
              </a:rPr>
              <a:t> </a:t>
            </a:r>
            <a:r>
              <a:rPr lang="nl-NL" sz="2800" b="0" strike="noStrike" spc="-1" dirty="0" err="1">
                <a:solidFill>
                  <a:srgbClr val="000000"/>
                </a:solidFill>
                <a:uFill>
                  <a:solidFill>
                    <a:srgbClr val="FFFFFF"/>
                  </a:solidFill>
                </a:uFill>
                <a:latin typeface="Calibri"/>
              </a:rPr>
              <a:t>kann</a:t>
            </a:r>
            <a:r>
              <a:rPr lang="nl-NL" sz="2800" b="0" strike="noStrike" spc="-1" dirty="0">
                <a:solidFill>
                  <a:srgbClr val="000000"/>
                </a:solidFill>
                <a:uFill>
                  <a:solidFill>
                    <a:srgbClr val="FFFFFF"/>
                  </a:solidFill>
                </a:uFill>
                <a:latin typeface="Calibri"/>
              </a:rPr>
              <a:t>:</a:t>
            </a:r>
          </a:p>
          <a:p>
            <a:pPr marL="361950" lvl="1" indent="-177800">
              <a:lnSpc>
                <a:spcPct val="120000"/>
              </a:lnSpc>
              <a:spcBef>
                <a:spcPts val="100"/>
              </a:spcBef>
              <a:buClr>
                <a:srgbClr val="000000"/>
              </a:buClr>
              <a:buSzPct val="75000"/>
              <a:buFont typeface="Symbol" charset="2"/>
              <a:buChar char=""/>
            </a:pPr>
            <a:r>
              <a:rPr lang="nl-NL" sz="2800" b="0" strike="noStrike" spc="-1" dirty="0" err="1">
                <a:solidFill>
                  <a:srgbClr val="000000"/>
                </a:solidFill>
                <a:uFill>
                  <a:solidFill>
                    <a:srgbClr val="FFFFFF"/>
                  </a:solidFill>
                </a:uFill>
                <a:latin typeface="Calibri"/>
              </a:rPr>
              <a:t>Digitaleingang</a:t>
            </a:r>
            <a:endParaRPr lang="nl-NL" sz="2800" b="0" strike="noStrike" spc="-1" dirty="0">
              <a:solidFill>
                <a:srgbClr val="000000"/>
              </a:solidFill>
              <a:uFill>
                <a:solidFill>
                  <a:srgbClr val="FFFFFF"/>
                </a:solidFill>
              </a:uFill>
              <a:latin typeface="Calibri"/>
            </a:endParaRPr>
          </a:p>
          <a:p>
            <a:pPr marL="361950" lvl="1" indent="-177800">
              <a:lnSpc>
                <a:spcPct val="120000"/>
              </a:lnSpc>
              <a:spcBef>
                <a:spcPts val="100"/>
              </a:spcBef>
              <a:buClr>
                <a:srgbClr val="000000"/>
              </a:buClr>
              <a:buSzPct val="75000"/>
              <a:buFont typeface="Symbol" charset="2"/>
              <a:buChar char=""/>
            </a:pPr>
            <a:r>
              <a:rPr lang="nl-NL" sz="2800" b="0" strike="noStrike" spc="-1" dirty="0" err="1">
                <a:solidFill>
                  <a:srgbClr val="000000"/>
                </a:solidFill>
                <a:uFill>
                  <a:solidFill>
                    <a:srgbClr val="FFFFFF"/>
                  </a:solidFill>
                </a:uFill>
                <a:latin typeface="Calibri"/>
              </a:rPr>
              <a:t>Digitalausgang</a:t>
            </a:r>
            <a:endParaRPr lang="nl-NL" sz="2800" b="0" strike="noStrike" spc="-1" dirty="0">
              <a:solidFill>
                <a:srgbClr val="000000"/>
              </a:solidFill>
              <a:uFill>
                <a:solidFill>
                  <a:srgbClr val="FFFFFF"/>
                </a:solidFill>
              </a:uFill>
              <a:latin typeface="Calibri"/>
            </a:endParaRPr>
          </a:p>
          <a:p>
            <a:pPr marL="361950" lvl="1" indent="-177800">
              <a:lnSpc>
                <a:spcPct val="120000"/>
              </a:lnSpc>
              <a:spcBef>
                <a:spcPts val="100"/>
              </a:spcBef>
              <a:buClr>
                <a:srgbClr val="000000"/>
              </a:buClr>
              <a:buSzPct val="75000"/>
              <a:buFont typeface="Symbol" charset="2"/>
              <a:buChar char=""/>
            </a:pPr>
            <a:r>
              <a:rPr lang="nl-NL" sz="2800" b="0" strike="noStrike" spc="-1" dirty="0" err="1">
                <a:solidFill>
                  <a:srgbClr val="000000"/>
                </a:solidFill>
                <a:uFill>
                  <a:solidFill>
                    <a:srgbClr val="FFFFFF"/>
                  </a:solidFill>
                </a:uFill>
                <a:latin typeface="Calibri"/>
              </a:rPr>
              <a:t>Analoger</a:t>
            </a:r>
            <a:r>
              <a:rPr lang="nl-NL" sz="2800" b="0" strike="noStrike" spc="-1" dirty="0">
                <a:solidFill>
                  <a:srgbClr val="000000"/>
                </a:solidFill>
                <a:uFill>
                  <a:solidFill>
                    <a:srgbClr val="FFFFFF"/>
                  </a:solidFill>
                </a:uFill>
                <a:latin typeface="Calibri"/>
              </a:rPr>
              <a:t> </a:t>
            </a:r>
            <a:r>
              <a:rPr lang="nl-NL" sz="2800" b="0" strike="noStrike" spc="-1" dirty="0" err="1" smtClean="0">
                <a:solidFill>
                  <a:srgbClr val="000000"/>
                </a:solidFill>
                <a:uFill>
                  <a:solidFill>
                    <a:srgbClr val="FFFFFF"/>
                  </a:solidFill>
                </a:uFill>
                <a:latin typeface="Calibri"/>
              </a:rPr>
              <a:t>Eingang</a:t>
            </a:r>
            <a:r>
              <a:rPr lang="nl-NL" sz="2800" b="0" strike="noStrike" spc="-1" dirty="0" smtClean="0">
                <a:solidFill>
                  <a:srgbClr val="000000"/>
                </a:solidFill>
                <a:uFill>
                  <a:solidFill>
                    <a:srgbClr val="FFFFFF"/>
                  </a:solidFill>
                </a:uFill>
                <a:latin typeface="Calibri"/>
              </a:rPr>
              <a:t> *</a:t>
            </a:r>
            <a:endParaRPr lang="nl-NL" sz="2800" b="0" strike="noStrike" spc="-1" dirty="0">
              <a:solidFill>
                <a:srgbClr val="000000"/>
              </a:solidFill>
              <a:uFill>
                <a:solidFill>
                  <a:srgbClr val="FFFFFF"/>
                </a:solidFill>
              </a:uFill>
              <a:latin typeface="Calibri"/>
            </a:endParaRPr>
          </a:p>
          <a:p>
            <a:pPr marL="361950" lvl="1" indent="-177800">
              <a:lnSpc>
                <a:spcPct val="120000"/>
              </a:lnSpc>
              <a:spcBef>
                <a:spcPts val="100"/>
              </a:spcBef>
              <a:buClr>
                <a:srgbClr val="000000"/>
              </a:buClr>
              <a:buSzPct val="75000"/>
              <a:buFont typeface="Symbol" charset="2"/>
              <a:buChar char=""/>
            </a:pPr>
            <a:r>
              <a:rPr lang="nl-NL" sz="2800" b="0" i="1" strike="noStrike" spc="-1" dirty="0" err="1">
                <a:solidFill>
                  <a:srgbClr val="000000"/>
                </a:solidFill>
                <a:uFill>
                  <a:solidFill>
                    <a:srgbClr val="FFFFFF"/>
                  </a:solidFill>
                </a:uFill>
                <a:latin typeface="Calibri"/>
              </a:rPr>
              <a:t>Kein</a:t>
            </a:r>
            <a:r>
              <a:rPr lang="nl-NL" sz="2800" b="0" i="1" strike="noStrike" spc="-1" dirty="0">
                <a:solidFill>
                  <a:srgbClr val="000000"/>
                </a:solidFill>
                <a:uFill>
                  <a:solidFill>
                    <a:srgbClr val="FFFFFF"/>
                  </a:solidFill>
                </a:uFill>
                <a:latin typeface="Calibri"/>
              </a:rPr>
              <a:t> </a:t>
            </a:r>
            <a:r>
              <a:rPr lang="nl-NL" sz="2800" b="0" i="1" strike="noStrike" spc="-1" dirty="0" err="1">
                <a:solidFill>
                  <a:srgbClr val="000000"/>
                </a:solidFill>
                <a:uFill>
                  <a:solidFill>
                    <a:srgbClr val="FFFFFF"/>
                  </a:solidFill>
                </a:uFill>
                <a:latin typeface="Calibri"/>
              </a:rPr>
              <a:t>analoger</a:t>
            </a:r>
            <a:r>
              <a:rPr lang="nl-NL" sz="2800" b="0" i="1" strike="noStrike" spc="-1" dirty="0">
                <a:solidFill>
                  <a:srgbClr val="000000"/>
                </a:solidFill>
                <a:uFill>
                  <a:solidFill>
                    <a:srgbClr val="FFFFFF"/>
                  </a:solidFill>
                </a:uFill>
                <a:latin typeface="Calibri"/>
              </a:rPr>
              <a:t> </a:t>
            </a:r>
            <a:r>
              <a:rPr lang="nl-NL" sz="2800" b="0" i="1" strike="noStrike" spc="-1" dirty="0" err="1">
                <a:solidFill>
                  <a:srgbClr val="000000"/>
                </a:solidFill>
                <a:uFill>
                  <a:solidFill>
                    <a:srgbClr val="FFFFFF"/>
                  </a:solidFill>
                </a:uFill>
                <a:latin typeface="Calibri"/>
              </a:rPr>
              <a:t>Ausgang</a:t>
            </a:r>
            <a:endParaRPr lang="nl-NL" sz="2800" b="0" strike="noStrike" spc="-1" dirty="0">
              <a:solidFill>
                <a:srgbClr val="000000"/>
              </a:solidFill>
              <a:uFill>
                <a:solidFill>
                  <a:srgbClr val="FFFFFF"/>
                </a:solidFill>
              </a:uFill>
              <a:latin typeface="Calibri"/>
            </a:endParaRPr>
          </a:p>
          <a:p>
            <a:pPr marL="361950" lvl="1" indent="-177800">
              <a:lnSpc>
                <a:spcPct val="120000"/>
              </a:lnSpc>
              <a:spcBef>
                <a:spcPts val="100"/>
              </a:spcBef>
              <a:buClr>
                <a:srgbClr val="000000"/>
              </a:buClr>
              <a:buSzPct val="75000"/>
              <a:buFont typeface="Symbol" charset="2"/>
              <a:buChar char=""/>
            </a:pPr>
            <a:r>
              <a:rPr lang="nl-NL" sz="2800" b="0" strike="noStrike" spc="-1" dirty="0" err="1">
                <a:solidFill>
                  <a:srgbClr val="000000"/>
                </a:solidFill>
                <a:uFill>
                  <a:solidFill>
                    <a:srgbClr val="FFFFFF"/>
                  </a:solidFill>
                </a:uFill>
                <a:latin typeface="Calibri"/>
              </a:rPr>
              <a:t>Pulsweitenmodulation</a:t>
            </a:r>
            <a:r>
              <a:rPr lang="nl-NL" sz="2800" b="0" strike="noStrike" spc="-1" dirty="0">
                <a:solidFill>
                  <a:srgbClr val="000000"/>
                </a:solidFill>
                <a:uFill>
                  <a:solidFill>
                    <a:srgbClr val="FFFFFF"/>
                  </a:solidFill>
                </a:uFill>
                <a:latin typeface="Calibri"/>
              </a:rPr>
              <a:t> als </a:t>
            </a:r>
            <a:r>
              <a:rPr lang="nl-NL" sz="2800" b="0" strike="noStrike" spc="-1" dirty="0" err="1" smtClean="0">
                <a:solidFill>
                  <a:srgbClr val="000000"/>
                </a:solidFill>
                <a:uFill>
                  <a:solidFill>
                    <a:srgbClr val="FFFFFF"/>
                  </a:solidFill>
                </a:uFill>
                <a:latin typeface="Calibri"/>
              </a:rPr>
              <a:t>Alternative</a:t>
            </a:r>
            <a:r>
              <a:rPr lang="nl-NL" sz="2800" b="0" strike="noStrike" spc="-1" dirty="0" smtClean="0">
                <a:solidFill>
                  <a:srgbClr val="000000"/>
                </a:solidFill>
                <a:uFill>
                  <a:solidFill>
                    <a:srgbClr val="FFFFFF"/>
                  </a:solidFill>
                </a:uFill>
                <a:latin typeface="Calibri"/>
              </a:rPr>
              <a:t> *</a:t>
            </a:r>
            <a:endParaRPr lang="nl-NL" sz="2800" b="0" strike="noStrike" spc="-1" dirty="0">
              <a:solidFill>
                <a:srgbClr val="000000"/>
              </a:solidFill>
              <a:uFill>
                <a:solidFill>
                  <a:srgbClr val="FFFFFF"/>
                </a:solidFill>
              </a:uFill>
              <a:latin typeface="Calibri"/>
            </a:endParaRPr>
          </a:p>
          <a:p>
            <a:pPr marL="628650" lvl="2" indent="-160338">
              <a:lnSpc>
                <a:spcPct val="120000"/>
              </a:lnSpc>
              <a:spcBef>
                <a:spcPts val="100"/>
              </a:spcBef>
              <a:buClr>
                <a:srgbClr val="000000"/>
              </a:buClr>
              <a:buSzPct val="45000"/>
              <a:buFont typeface="Wingdings" charset="2"/>
              <a:buChar char=""/>
            </a:pPr>
            <a:r>
              <a:rPr lang="nl-NL" sz="2800" b="0" strike="noStrike" spc="-1" dirty="0" err="1">
                <a:solidFill>
                  <a:srgbClr val="000000"/>
                </a:solidFill>
                <a:uFill>
                  <a:solidFill>
                    <a:srgbClr val="FFFFFF"/>
                  </a:solidFill>
                </a:uFill>
                <a:latin typeface="Calibri"/>
              </a:rPr>
              <a:t>Zum</a:t>
            </a:r>
            <a:r>
              <a:rPr lang="nl-NL" sz="2800" b="0" strike="noStrike" spc="-1" dirty="0">
                <a:solidFill>
                  <a:srgbClr val="000000"/>
                </a:solidFill>
                <a:uFill>
                  <a:solidFill>
                    <a:srgbClr val="FFFFFF"/>
                  </a:solidFill>
                </a:uFill>
                <a:latin typeface="Calibri"/>
              </a:rPr>
              <a:t> </a:t>
            </a:r>
            <a:r>
              <a:rPr lang="nl-NL" sz="2800" b="0" strike="noStrike" spc="-1" dirty="0" err="1">
                <a:solidFill>
                  <a:srgbClr val="000000"/>
                </a:solidFill>
                <a:uFill>
                  <a:solidFill>
                    <a:srgbClr val="FFFFFF"/>
                  </a:solidFill>
                </a:uFill>
                <a:latin typeface="Calibri"/>
              </a:rPr>
              <a:t>Modulieren</a:t>
            </a:r>
            <a:r>
              <a:rPr lang="nl-NL" sz="2800" b="0" strike="noStrike" spc="-1" dirty="0">
                <a:solidFill>
                  <a:srgbClr val="000000"/>
                </a:solidFill>
                <a:uFill>
                  <a:solidFill>
                    <a:srgbClr val="FFFFFF"/>
                  </a:solidFill>
                </a:uFill>
                <a:latin typeface="Calibri"/>
              </a:rPr>
              <a:t> der </a:t>
            </a:r>
            <a:r>
              <a:rPr lang="nl-NL" sz="2800" b="0" strike="noStrike" spc="-1" dirty="0" err="1">
                <a:solidFill>
                  <a:srgbClr val="000000"/>
                </a:solidFill>
                <a:uFill>
                  <a:solidFill>
                    <a:srgbClr val="FFFFFF"/>
                  </a:solidFill>
                </a:uFill>
                <a:latin typeface="Calibri"/>
              </a:rPr>
              <a:t>Helligkeit</a:t>
            </a:r>
            <a:r>
              <a:rPr lang="nl-NL" sz="2800" b="0" strike="noStrike" spc="-1" dirty="0">
                <a:solidFill>
                  <a:srgbClr val="000000"/>
                </a:solidFill>
                <a:uFill>
                  <a:solidFill>
                    <a:srgbClr val="FFFFFF"/>
                  </a:solidFill>
                </a:uFill>
                <a:latin typeface="Calibri"/>
              </a:rPr>
              <a:t> </a:t>
            </a:r>
            <a:r>
              <a:rPr lang="nl-NL" sz="2800" b="0" strike="noStrike" spc="-1" dirty="0" err="1">
                <a:solidFill>
                  <a:srgbClr val="000000"/>
                </a:solidFill>
                <a:uFill>
                  <a:solidFill>
                    <a:srgbClr val="FFFFFF"/>
                  </a:solidFill>
                </a:uFill>
                <a:latin typeface="Calibri"/>
              </a:rPr>
              <a:t>einer</a:t>
            </a:r>
            <a:r>
              <a:rPr lang="nl-NL" sz="2800" b="0" strike="noStrike" spc="-1" dirty="0">
                <a:solidFill>
                  <a:srgbClr val="000000"/>
                </a:solidFill>
                <a:uFill>
                  <a:solidFill>
                    <a:srgbClr val="FFFFFF"/>
                  </a:solidFill>
                </a:uFill>
                <a:latin typeface="Calibri"/>
              </a:rPr>
              <a:t> LED</a:t>
            </a:r>
          </a:p>
          <a:p>
            <a:pPr marL="628650" lvl="2" indent="-160338">
              <a:lnSpc>
                <a:spcPct val="120000"/>
              </a:lnSpc>
              <a:spcBef>
                <a:spcPts val="100"/>
              </a:spcBef>
              <a:buClr>
                <a:srgbClr val="000000"/>
              </a:buClr>
              <a:buSzPct val="45000"/>
              <a:buFont typeface="Wingdings" charset="2"/>
              <a:buChar char=""/>
            </a:pPr>
            <a:r>
              <a:rPr lang="nl-NL" sz="2800" b="0" strike="noStrike" spc="-1" dirty="0" err="1">
                <a:solidFill>
                  <a:srgbClr val="000000"/>
                </a:solidFill>
                <a:uFill>
                  <a:solidFill>
                    <a:srgbClr val="FFFFFF"/>
                  </a:solidFill>
                </a:uFill>
                <a:latin typeface="Calibri"/>
              </a:rPr>
              <a:t>Zum</a:t>
            </a:r>
            <a:r>
              <a:rPr lang="nl-NL" sz="2800" b="0" strike="noStrike" spc="-1" dirty="0">
                <a:solidFill>
                  <a:srgbClr val="000000"/>
                </a:solidFill>
                <a:uFill>
                  <a:solidFill>
                    <a:srgbClr val="FFFFFF"/>
                  </a:solidFill>
                </a:uFill>
                <a:latin typeface="Calibri"/>
              </a:rPr>
              <a:t> </a:t>
            </a:r>
            <a:r>
              <a:rPr lang="nl-NL" sz="2800" b="0" strike="noStrike" spc="-1" dirty="0" err="1">
                <a:solidFill>
                  <a:srgbClr val="000000"/>
                </a:solidFill>
                <a:uFill>
                  <a:solidFill>
                    <a:srgbClr val="FFFFFF"/>
                  </a:solidFill>
                </a:uFill>
                <a:latin typeface="Calibri"/>
              </a:rPr>
              <a:t>Steuern</a:t>
            </a:r>
            <a:r>
              <a:rPr lang="nl-NL" sz="2800" b="0" strike="noStrike" spc="-1" dirty="0">
                <a:solidFill>
                  <a:srgbClr val="000000"/>
                </a:solidFill>
                <a:uFill>
                  <a:solidFill>
                    <a:srgbClr val="FFFFFF"/>
                  </a:solidFill>
                </a:uFill>
                <a:latin typeface="Calibri"/>
              </a:rPr>
              <a:t> </a:t>
            </a:r>
            <a:r>
              <a:rPr lang="nl-NL" sz="2800" b="0" strike="noStrike" spc="-1" dirty="0" err="1">
                <a:solidFill>
                  <a:srgbClr val="000000"/>
                </a:solidFill>
                <a:uFill>
                  <a:solidFill>
                    <a:srgbClr val="FFFFFF"/>
                  </a:solidFill>
                </a:uFill>
                <a:latin typeface="Calibri"/>
              </a:rPr>
              <a:t>eines</a:t>
            </a:r>
            <a:r>
              <a:rPr lang="nl-NL" sz="2800" b="0" strike="noStrike" spc="-1" dirty="0">
                <a:solidFill>
                  <a:srgbClr val="000000"/>
                </a:solidFill>
                <a:uFill>
                  <a:solidFill>
                    <a:srgbClr val="FFFFFF"/>
                  </a:solidFill>
                </a:uFill>
                <a:latin typeface="Calibri"/>
              </a:rPr>
              <a:t> </a:t>
            </a:r>
            <a:r>
              <a:rPr lang="nl-NL" sz="2800" b="0" strike="noStrike" spc="-1" dirty="0" err="1">
                <a:solidFill>
                  <a:srgbClr val="000000"/>
                </a:solidFill>
                <a:uFill>
                  <a:solidFill>
                    <a:srgbClr val="FFFFFF"/>
                  </a:solidFill>
                </a:uFill>
                <a:latin typeface="Calibri"/>
              </a:rPr>
              <a:t>Servos</a:t>
            </a:r>
            <a:endParaRPr lang="nl-NL" sz="2800" b="0" strike="noStrike" spc="-1" dirty="0">
              <a:solidFill>
                <a:srgbClr val="000000"/>
              </a:solidFill>
              <a:uFill>
                <a:solidFill>
                  <a:srgbClr val="FFFFFF"/>
                </a:solidFill>
              </a:uFill>
              <a:latin typeface="Calibri"/>
            </a:endParaRPr>
          </a:p>
          <a:p>
            <a:pPr marL="628650" lvl="2" indent="-160338">
              <a:lnSpc>
                <a:spcPct val="120000"/>
              </a:lnSpc>
              <a:spcBef>
                <a:spcPts val="100"/>
              </a:spcBef>
              <a:buClr>
                <a:srgbClr val="000000"/>
              </a:buClr>
              <a:buSzPct val="45000"/>
              <a:buFont typeface="Wingdings" charset="2"/>
              <a:buChar char=""/>
            </a:pPr>
            <a:r>
              <a:rPr lang="nl-NL" sz="2800" b="0" strike="noStrike" spc="-1" dirty="0" err="1">
                <a:solidFill>
                  <a:srgbClr val="000000"/>
                </a:solidFill>
                <a:uFill>
                  <a:solidFill>
                    <a:srgbClr val="FFFFFF"/>
                  </a:solidFill>
                </a:uFill>
                <a:latin typeface="Calibri"/>
              </a:rPr>
              <a:t>Zum</a:t>
            </a:r>
            <a:r>
              <a:rPr lang="nl-NL" sz="2800" b="0" strike="noStrike" spc="-1" dirty="0">
                <a:solidFill>
                  <a:srgbClr val="000000"/>
                </a:solidFill>
                <a:uFill>
                  <a:solidFill>
                    <a:srgbClr val="FFFFFF"/>
                  </a:solidFill>
                </a:uFill>
                <a:latin typeface="Calibri"/>
              </a:rPr>
              <a:t> </a:t>
            </a:r>
            <a:r>
              <a:rPr lang="nl-NL" sz="2800" b="0" strike="noStrike" spc="-1" dirty="0" err="1">
                <a:solidFill>
                  <a:srgbClr val="000000"/>
                </a:solidFill>
                <a:uFill>
                  <a:solidFill>
                    <a:srgbClr val="FFFFFF"/>
                  </a:solidFill>
                </a:uFill>
                <a:latin typeface="Calibri"/>
              </a:rPr>
              <a:t>Steuern</a:t>
            </a:r>
            <a:r>
              <a:rPr lang="nl-NL" sz="2800" b="0" strike="noStrike" spc="-1" dirty="0">
                <a:solidFill>
                  <a:srgbClr val="000000"/>
                </a:solidFill>
                <a:uFill>
                  <a:solidFill>
                    <a:srgbClr val="FFFFFF"/>
                  </a:solidFill>
                </a:uFill>
                <a:latin typeface="Calibri"/>
              </a:rPr>
              <a:t> </a:t>
            </a:r>
            <a:r>
              <a:rPr lang="nl-NL" sz="2800" b="0" strike="noStrike" spc="-1" dirty="0" err="1">
                <a:solidFill>
                  <a:srgbClr val="000000"/>
                </a:solidFill>
                <a:uFill>
                  <a:solidFill>
                    <a:srgbClr val="FFFFFF"/>
                  </a:solidFill>
                </a:uFill>
                <a:latin typeface="Calibri"/>
              </a:rPr>
              <a:t>eines</a:t>
            </a:r>
            <a:r>
              <a:rPr lang="nl-NL" sz="2800" b="0" strike="noStrike" spc="-1" dirty="0">
                <a:solidFill>
                  <a:srgbClr val="000000"/>
                </a:solidFill>
                <a:uFill>
                  <a:solidFill>
                    <a:srgbClr val="FFFFFF"/>
                  </a:solidFill>
                </a:uFill>
                <a:latin typeface="Calibri"/>
              </a:rPr>
              <a:t> </a:t>
            </a:r>
            <a:r>
              <a:rPr lang="nl-NL" sz="2800" b="0" strike="noStrike" spc="-1" dirty="0" err="1">
                <a:solidFill>
                  <a:srgbClr val="000000"/>
                </a:solidFill>
                <a:uFill>
                  <a:solidFill>
                    <a:srgbClr val="FFFFFF"/>
                  </a:solidFill>
                </a:uFill>
                <a:latin typeface="Calibri"/>
              </a:rPr>
              <a:t>Summers</a:t>
            </a:r>
            <a:endParaRPr lang="nl-NL" sz="2800" b="0" strike="noStrike" spc="-1" dirty="0">
              <a:solidFill>
                <a:srgbClr val="000000"/>
              </a:solidFill>
              <a:uFill>
                <a:solidFill>
                  <a:srgbClr val="FFFFFF"/>
                </a:solidFill>
              </a:uFill>
              <a:latin typeface="Calibri"/>
            </a:endParaRPr>
          </a:p>
          <a:p>
            <a:pPr marL="361950" lvl="1" indent="-177800">
              <a:lnSpc>
                <a:spcPct val="120000"/>
              </a:lnSpc>
              <a:spcBef>
                <a:spcPts val="100"/>
              </a:spcBef>
              <a:buClr>
                <a:srgbClr val="000000"/>
              </a:buClr>
              <a:buSzPct val="75000"/>
              <a:buFont typeface="Symbol" charset="2"/>
              <a:buChar char=""/>
            </a:pPr>
            <a:r>
              <a:rPr lang="nl-NL" sz="2800" b="0" strike="noStrike" spc="-1" dirty="0">
                <a:solidFill>
                  <a:srgbClr val="000000"/>
                </a:solidFill>
                <a:uFill>
                  <a:solidFill>
                    <a:srgbClr val="FFFFFF"/>
                  </a:solidFill>
                </a:uFill>
                <a:latin typeface="Calibri"/>
              </a:rPr>
              <a:t>Es </a:t>
            </a:r>
            <a:r>
              <a:rPr lang="nl-NL" sz="2800" b="0" strike="noStrike" spc="-1" dirty="0" err="1">
                <a:solidFill>
                  <a:srgbClr val="000000"/>
                </a:solidFill>
                <a:uFill>
                  <a:solidFill>
                    <a:srgbClr val="FFFFFF"/>
                  </a:solidFill>
                </a:uFill>
                <a:latin typeface="Calibri"/>
              </a:rPr>
              <a:t>gibt</a:t>
            </a:r>
            <a:r>
              <a:rPr lang="nl-NL" sz="2800" b="0" strike="noStrike" spc="-1" dirty="0">
                <a:solidFill>
                  <a:srgbClr val="000000"/>
                </a:solidFill>
                <a:uFill>
                  <a:solidFill>
                    <a:srgbClr val="FFFFFF"/>
                  </a:solidFill>
                </a:uFill>
                <a:latin typeface="Calibri"/>
              </a:rPr>
              <a:t> </a:t>
            </a:r>
            <a:r>
              <a:rPr lang="nl-NL" sz="2800" b="0" strike="noStrike" spc="-1" dirty="0" err="1">
                <a:solidFill>
                  <a:srgbClr val="000000"/>
                </a:solidFill>
                <a:uFill>
                  <a:solidFill>
                    <a:srgbClr val="FFFFFF"/>
                  </a:solidFill>
                </a:uFill>
                <a:latin typeface="Calibri"/>
              </a:rPr>
              <a:t>einige</a:t>
            </a:r>
            <a:r>
              <a:rPr lang="nl-NL" sz="2800" b="0" strike="noStrike" spc="-1" dirty="0">
                <a:solidFill>
                  <a:srgbClr val="000000"/>
                </a:solidFill>
                <a:uFill>
                  <a:solidFill>
                    <a:srgbClr val="FFFFFF"/>
                  </a:solidFill>
                </a:uFill>
                <a:latin typeface="Calibri"/>
              </a:rPr>
              <a:t> </a:t>
            </a:r>
            <a:r>
              <a:rPr lang="nl-NL" sz="2800" b="0" strike="noStrike" spc="-1" dirty="0" err="1">
                <a:solidFill>
                  <a:srgbClr val="000000"/>
                </a:solidFill>
                <a:uFill>
                  <a:solidFill>
                    <a:srgbClr val="FFFFFF"/>
                  </a:solidFill>
                </a:uFill>
                <a:latin typeface="Calibri"/>
              </a:rPr>
              <a:t>mehr</a:t>
            </a:r>
            <a:r>
              <a:rPr lang="nl-NL" sz="2800" b="0" strike="noStrike" spc="-1" dirty="0">
                <a:solidFill>
                  <a:srgbClr val="000000"/>
                </a:solidFill>
                <a:uFill>
                  <a:solidFill>
                    <a:srgbClr val="FFFFFF"/>
                  </a:solidFill>
                </a:uFill>
                <a:latin typeface="Calibri"/>
              </a:rPr>
              <a:t>, </a:t>
            </a:r>
            <a:r>
              <a:rPr lang="nl-NL" sz="2800" b="0" strike="noStrike" spc="-1" dirty="0" err="1">
                <a:solidFill>
                  <a:srgbClr val="000000"/>
                </a:solidFill>
                <a:uFill>
                  <a:solidFill>
                    <a:srgbClr val="FFFFFF"/>
                  </a:solidFill>
                </a:uFill>
                <a:latin typeface="Calibri"/>
              </a:rPr>
              <a:t>siehe</a:t>
            </a:r>
            <a:r>
              <a:rPr lang="nl-NL" sz="2800" b="0" strike="noStrike" spc="-1" dirty="0">
                <a:solidFill>
                  <a:srgbClr val="000000"/>
                </a:solidFill>
                <a:uFill>
                  <a:solidFill>
                    <a:srgbClr val="FFFFFF"/>
                  </a:solidFill>
                </a:uFill>
                <a:latin typeface="Calibri"/>
              </a:rPr>
              <a:t> den </a:t>
            </a:r>
            <a:r>
              <a:rPr lang="nl-NL" sz="2800" b="0" strike="noStrike" spc="-1" dirty="0" err="1">
                <a:solidFill>
                  <a:srgbClr val="000000"/>
                </a:solidFill>
                <a:uFill>
                  <a:solidFill>
                    <a:srgbClr val="FFFFFF"/>
                  </a:solidFill>
                </a:uFill>
                <a:latin typeface="Calibri"/>
              </a:rPr>
              <a:t>fortgeschrittenen</a:t>
            </a:r>
            <a:r>
              <a:rPr lang="nl-NL" sz="2800" b="0" strike="noStrike" spc="-1" dirty="0">
                <a:solidFill>
                  <a:srgbClr val="000000"/>
                </a:solidFill>
                <a:uFill>
                  <a:solidFill>
                    <a:srgbClr val="FFFFFF"/>
                  </a:solidFill>
                </a:uFill>
                <a:latin typeface="Calibri"/>
              </a:rPr>
              <a:t> Workshop</a:t>
            </a:r>
          </a:p>
          <a:p>
            <a:pPr marL="361950" lvl="1" indent="-177800">
              <a:lnSpc>
                <a:spcPct val="120000"/>
              </a:lnSpc>
              <a:spcBef>
                <a:spcPts val="100"/>
              </a:spcBef>
              <a:buClr>
                <a:srgbClr val="000000"/>
              </a:buClr>
              <a:buSzPct val="75000"/>
              <a:buFont typeface="Symbol" charset="2"/>
              <a:buChar char=""/>
            </a:pPr>
            <a:r>
              <a:rPr lang="nl-NL" sz="2800" b="0" strike="noStrike" spc="-1" dirty="0" err="1">
                <a:solidFill>
                  <a:srgbClr val="000000"/>
                </a:solidFill>
                <a:uFill>
                  <a:solidFill>
                    <a:srgbClr val="FFFFFF"/>
                  </a:solidFill>
                </a:uFill>
                <a:latin typeface="Calibri"/>
              </a:rPr>
              <a:t>Sie</a:t>
            </a:r>
            <a:r>
              <a:rPr lang="nl-NL" sz="2800" b="0" strike="noStrike" spc="-1" dirty="0">
                <a:solidFill>
                  <a:srgbClr val="000000"/>
                </a:solidFill>
                <a:uFill>
                  <a:solidFill>
                    <a:srgbClr val="FFFFFF"/>
                  </a:solidFill>
                </a:uFill>
                <a:latin typeface="Calibri"/>
              </a:rPr>
              <a:t> </a:t>
            </a:r>
            <a:r>
              <a:rPr lang="nl-NL" sz="2800" b="0" strike="noStrike" spc="-1" dirty="0" err="1">
                <a:solidFill>
                  <a:srgbClr val="000000"/>
                </a:solidFill>
                <a:uFill>
                  <a:solidFill>
                    <a:srgbClr val="FFFFFF"/>
                  </a:solidFill>
                </a:uFill>
                <a:latin typeface="Calibri"/>
              </a:rPr>
              <a:t>können</a:t>
            </a:r>
            <a:r>
              <a:rPr lang="nl-NL" sz="2800" b="0" strike="noStrike" spc="-1" dirty="0">
                <a:solidFill>
                  <a:srgbClr val="000000"/>
                </a:solidFill>
                <a:uFill>
                  <a:solidFill>
                    <a:srgbClr val="FFFFFF"/>
                  </a:solidFill>
                </a:uFill>
                <a:latin typeface="Calibri"/>
              </a:rPr>
              <a:t> </a:t>
            </a:r>
            <a:r>
              <a:rPr lang="nl-NL" sz="2800" b="0" strike="noStrike" spc="-1" dirty="0" err="1">
                <a:solidFill>
                  <a:srgbClr val="000000"/>
                </a:solidFill>
                <a:uFill>
                  <a:solidFill>
                    <a:srgbClr val="FFFFFF"/>
                  </a:solidFill>
                </a:uFill>
                <a:latin typeface="Calibri"/>
              </a:rPr>
              <a:t>Pull-up-Widerstände</a:t>
            </a:r>
            <a:r>
              <a:rPr lang="nl-NL" sz="2800" b="0" strike="noStrike" spc="-1" dirty="0">
                <a:solidFill>
                  <a:srgbClr val="000000"/>
                </a:solidFill>
                <a:uFill>
                  <a:solidFill>
                    <a:srgbClr val="FFFFFF"/>
                  </a:solidFill>
                </a:uFill>
                <a:latin typeface="Calibri"/>
              </a:rPr>
              <a:t> </a:t>
            </a:r>
            <a:r>
              <a:rPr lang="nl-NL" sz="2800" b="0" strike="noStrike" spc="-1" dirty="0" err="1">
                <a:solidFill>
                  <a:srgbClr val="000000"/>
                </a:solidFill>
                <a:uFill>
                  <a:solidFill>
                    <a:srgbClr val="FFFFFF"/>
                  </a:solidFill>
                </a:uFill>
                <a:latin typeface="Calibri"/>
              </a:rPr>
              <a:t>an</a:t>
            </a:r>
            <a:r>
              <a:rPr lang="nl-NL" sz="2800" b="0" strike="noStrike" spc="-1" dirty="0">
                <a:solidFill>
                  <a:srgbClr val="000000"/>
                </a:solidFill>
                <a:uFill>
                  <a:solidFill>
                    <a:srgbClr val="FFFFFF"/>
                  </a:solidFill>
                </a:uFill>
                <a:latin typeface="Calibri"/>
              </a:rPr>
              <a:t> </a:t>
            </a:r>
            <a:r>
              <a:rPr lang="nl-NL" sz="2800" b="0" strike="noStrike" spc="-1" dirty="0" err="1">
                <a:solidFill>
                  <a:srgbClr val="000000"/>
                </a:solidFill>
                <a:uFill>
                  <a:solidFill>
                    <a:srgbClr val="FFFFFF"/>
                  </a:solidFill>
                </a:uFill>
                <a:latin typeface="Calibri"/>
              </a:rPr>
              <a:t>Digitaleingang</a:t>
            </a:r>
            <a:r>
              <a:rPr lang="nl-NL" sz="2800" b="0" strike="noStrike" spc="-1" dirty="0">
                <a:solidFill>
                  <a:srgbClr val="000000"/>
                </a:solidFill>
                <a:uFill>
                  <a:solidFill>
                    <a:srgbClr val="FFFFFF"/>
                  </a:solidFill>
                </a:uFill>
                <a:latin typeface="Calibri"/>
              </a:rPr>
              <a:t> </a:t>
            </a:r>
            <a:r>
              <a:rPr lang="nl-NL" sz="2800" b="0" strike="noStrike" spc="-1" dirty="0" err="1">
                <a:solidFill>
                  <a:srgbClr val="000000"/>
                </a:solidFill>
                <a:uFill>
                  <a:solidFill>
                    <a:srgbClr val="FFFFFF"/>
                  </a:solidFill>
                </a:uFill>
                <a:latin typeface="Calibri"/>
              </a:rPr>
              <a:t>konfigurieren</a:t>
            </a:r>
            <a:endParaRPr lang="nl-NL" sz="2800" b="0" strike="noStrike" spc="-1" dirty="0">
              <a:solidFill>
                <a:srgbClr val="000000"/>
              </a:solidFill>
              <a:uFill>
                <a:solidFill>
                  <a:srgbClr val="FFFFFF"/>
                </a:solidFill>
              </a:uFill>
              <a:latin typeface="Calibri"/>
            </a:endParaRPr>
          </a:p>
        </p:txBody>
      </p:sp>
      <p:sp>
        <p:nvSpPr>
          <p:cNvPr id="603" name="TextShape 3"/>
          <p:cNvSpPr txBox="1"/>
          <p:nvPr/>
        </p:nvSpPr>
        <p:spPr>
          <a:xfrm>
            <a:off x="539552" y="987574"/>
            <a:ext cx="5328360" cy="3672408"/>
          </a:xfrm>
          <a:prstGeom prst="rect">
            <a:avLst/>
          </a:prstGeom>
          <a:noFill/>
          <a:ln>
            <a:noFill/>
          </a:ln>
        </p:spPr>
        <p:txBody>
          <a:bodyPr>
            <a:noAutofit/>
          </a:bodyPr>
          <a:lstStyle/>
          <a:p>
            <a:pPr marL="179280" indent="-178920">
              <a:buClr>
                <a:srgbClr val="000000"/>
              </a:buClr>
              <a:buFont typeface="Arial"/>
              <a:buChar char="•"/>
            </a:pPr>
            <a:r>
              <a:rPr lang="nl-NL" sz="1400" b="0" strike="noStrike" spc="-1" dirty="0" err="1">
                <a:solidFill>
                  <a:srgbClr val="000000"/>
                </a:solidFill>
                <a:uFill>
                  <a:solidFill>
                    <a:srgbClr val="FFFFFF"/>
                  </a:solidFill>
                </a:uFill>
                <a:latin typeface="Calibri"/>
              </a:rPr>
              <a:t>Mit</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scratchClient</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definieren</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Sie</a:t>
            </a:r>
            <a:r>
              <a:rPr lang="nl-NL" sz="1400" b="0" strike="noStrike" spc="-1" dirty="0">
                <a:solidFill>
                  <a:srgbClr val="000000"/>
                </a:solidFill>
                <a:uFill>
                  <a:solidFill>
                    <a:srgbClr val="FFFFFF"/>
                  </a:solidFill>
                </a:uFill>
                <a:latin typeface="Calibri"/>
              </a:rPr>
              <a:t>:</a:t>
            </a:r>
          </a:p>
          <a:p>
            <a:pPr marL="361950" lvl="1" indent="-177800">
              <a:buClr>
                <a:srgbClr val="000000"/>
              </a:buClr>
              <a:buFont typeface="Arial"/>
              <a:buChar char="•"/>
            </a:pPr>
            <a:r>
              <a:rPr lang="nl-NL" sz="1400" b="0" strike="noStrike" spc="-1" dirty="0" err="1">
                <a:solidFill>
                  <a:srgbClr val="000000"/>
                </a:solidFill>
                <a:uFill>
                  <a:solidFill>
                    <a:srgbClr val="FFFFFF"/>
                  </a:solidFill>
                </a:uFill>
                <a:latin typeface="Calibri"/>
              </a:rPr>
              <a:t>Funktion</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jedes</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Anschluß</a:t>
            </a:r>
            <a:endParaRPr lang="nl-NL" sz="1400" b="0" strike="noStrike" spc="-1" dirty="0">
              <a:solidFill>
                <a:srgbClr val="000000"/>
              </a:solidFill>
              <a:uFill>
                <a:solidFill>
                  <a:srgbClr val="FFFFFF"/>
                </a:solidFill>
              </a:uFill>
              <a:latin typeface="Calibri"/>
            </a:endParaRPr>
          </a:p>
          <a:p>
            <a:pPr marL="361950" lvl="1" indent="-177800">
              <a:buClr>
                <a:srgbClr val="000000"/>
              </a:buClr>
              <a:buFont typeface="Arial"/>
              <a:buChar char="•"/>
            </a:pPr>
            <a:r>
              <a:rPr lang="nl-NL" sz="1400" b="0" strike="noStrike" spc="-1" dirty="0" err="1">
                <a:solidFill>
                  <a:srgbClr val="000000"/>
                </a:solidFill>
                <a:uFill>
                  <a:solidFill>
                    <a:srgbClr val="FFFFFF"/>
                  </a:solidFill>
                </a:uFill>
                <a:latin typeface="Calibri"/>
              </a:rPr>
              <a:t>Symbolischer</a:t>
            </a:r>
            <a:r>
              <a:rPr lang="nl-NL" sz="1400" b="0" strike="noStrike" spc="-1" dirty="0">
                <a:solidFill>
                  <a:srgbClr val="000000"/>
                </a:solidFill>
                <a:uFill>
                  <a:solidFill>
                    <a:srgbClr val="FFFFFF"/>
                  </a:solidFill>
                </a:uFill>
                <a:latin typeface="Calibri"/>
              </a:rPr>
              <a:t> Name </a:t>
            </a:r>
            <a:r>
              <a:rPr lang="nl-NL" sz="1400" b="0" strike="noStrike" spc="-1" dirty="0" err="1">
                <a:solidFill>
                  <a:srgbClr val="000000"/>
                </a:solidFill>
                <a:uFill>
                  <a:solidFill>
                    <a:srgbClr val="FFFFFF"/>
                  </a:solidFill>
                </a:uFill>
                <a:latin typeface="Calibri"/>
              </a:rPr>
              <a:t>für</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jeden</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konfigurierten</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Anschluß</a:t>
            </a:r>
            <a:endParaRPr lang="nl-NL" sz="1400" b="0" strike="noStrike" spc="-1" dirty="0">
              <a:solidFill>
                <a:srgbClr val="000000"/>
              </a:solidFill>
              <a:uFill>
                <a:solidFill>
                  <a:srgbClr val="FFFFFF"/>
                </a:solidFill>
              </a:uFill>
              <a:latin typeface="Calibri"/>
            </a:endParaRPr>
          </a:p>
          <a:p>
            <a:pPr marL="179280" indent="-178920">
              <a:buClr>
                <a:srgbClr val="000000"/>
              </a:buClr>
              <a:buFont typeface="Arial"/>
              <a:buChar char="•"/>
            </a:pPr>
            <a:r>
              <a:rPr lang="nl-NL" sz="1400" b="0" strike="noStrike" spc="-1" dirty="0" err="1">
                <a:solidFill>
                  <a:srgbClr val="000000"/>
                </a:solidFill>
                <a:uFill>
                  <a:solidFill>
                    <a:srgbClr val="FFFFFF"/>
                  </a:solidFill>
                </a:uFill>
                <a:latin typeface="Calibri"/>
              </a:rPr>
              <a:t>scratchClientConfig</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ist</a:t>
            </a:r>
            <a:r>
              <a:rPr lang="nl-NL" sz="1400" b="0" strike="noStrike" spc="-1" dirty="0">
                <a:solidFill>
                  <a:srgbClr val="000000"/>
                </a:solidFill>
                <a:uFill>
                  <a:solidFill>
                    <a:srgbClr val="FFFFFF"/>
                  </a:solidFill>
                </a:uFill>
                <a:latin typeface="Calibri"/>
              </a:rPr>
              <a:t> das Tool </a:t>
            </a:r>
            <a:r>
              <a:rPr lang="nl-NL" sz="1400" b="0" strike="noStrike" spc="-1" dirty="0" err="1">
                <a:solidFill>
                  <a:srgbClr val="000000"/>
                </a:solidFill>
                <a:uFill>
                  <a:solidFill>
                    <a:srgbClr val="FFFFFF"/>
                  </a:solidFill>
                </a:uFill>
                <a:latin typeface="Calibri"/>
              </a:rPr>
              <a:t>zum</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Einrichten</a:t>
            </a:r>
            <a:r>
              <a:rPr lang="nl-NL" sz="1400" b="0" strike="noStrike" spc="-1" dirty="0">
                <a:solidFill>
                  <a:srgbClr val="000000"/>
                </a:solidFill>
                <a:uFill>
                  <a:solidFill>
                    <a:srgbClr val="FFFFFF"/>
                  </a:solidFill>
                </a:uFill>
                <a:latin typeface="Calibri"/>
              </a:rPr>
              <a:t> der </a:t>
            </a:r>
            <a:r>
              <a:rPr lang="nl-NL" sz="1400" b="0" strike="noStrike" spc="-1" dirty="0" err="1">
                <a:solidFill>
                  <a:srgbClr val="000000"/>
                </a:solidFill>
                <a:uFill>
                  <a:solidFill>
                    <a:srgbClr val="FFFFFF"/>
                  </a:solidFill>
                </a:uFill>
                <a:latin typeface="Calibri"/>
              </a:rPr>
              <a:t>Konfiguration</a:t>
            </a:r>
            <a:endParaRPr lang="nl-NL" sz="1400" b="0" strike="noStrike" spc="-1" dirty="0">
              <a:solidFill>
                <a:srgbClr val="000000"/>
              </a:solidFill>
              <a:uFill>
                <a:solidFill>
                  <a:srgbClr val="FFFFFF"/>
                </a:solidFill>
              </a:uFill>
              <a:latin typeface="Calibri"/>
            </a:endParaRPr>
          </a:p>
          <a:p>
            <a:pPr marL="179280" indent="-178920">
              <a:buClr>
                <a:srgbClr val="000000"/>
              </a:buClr>
              <a:buFont typeface="Arial"/>
              <a:buChar char="•"/>
            </a:pPr>
            <a:r>
              <a:rPr lang="nl-NL" sz="1400" b="0" strike="noStrike" spc="-1" dirty="0">
                <a:solidFill>
                  <a:srgbClr val="000000"/>
                </a:solidFill>
                <a:uFill>
                  <a:solidFill>
                    <a:srgbClr val="FFFFFF"/>
                  </a:solidFill>
                </a:uFill>
                <a:latin typeface="Calibri"/>
              </a:rPr>
              <a:t>Starten </a:t>
            </a:r>
            <a:r>
              <a:rPr lang="nl-NL" sz="1400" b="0" strike="noStrike" spc="-1" dirty="0" err="1">
                <a:solidFill>
                  <a:srgbClr val="000000"/>
                </a:solidFill>
                <a:uFill>
                  <a:solidFill>
                    <a:srgbClr val="FFFFFF"/>
                  </a:solidFill>
                </a:uFill>
                <a:latin typeface="Calibri"/>
              </a:rPr>
              <a:t>Sie</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scratchClient</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neu</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nachdem</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Sie</a:t>
            </a:r>
            <a:r>
              <a:rPr lang="nl-NL" sz="1400" b="0" strike="noStrike" spc="-1" dirty="0">
                <a:solidFill>
                  <a:srgbClr val="000000"/>
                </a:solidFill>
                <a:uFill>
                  <a:solidFill>
                    <a:srgbClr val="FFFFFF"/>
                  </a:solidFill>
                </a:uFill>
                <a:latin typeface="Calibri"/>
              </a:rPr>
              <a:t> die </a:t>
            </a:r>
            <a:r>
              <a:rPr lang="nl-NL" sz="1400" b="0" strike="noStrike" spc="-1" dirty="0" err="1">
                <a:solidFill>
                  <a:srgbClr val="000000"/>
                </a:solidFill>
                <a:uFill>
                  <a:solidFill>
                    <a:srgbClr val="FFFFFF"/>
                  </a:solidFill>
                </a:uFill>
                <a:latin typeface="Calibri"/>
              </a:rPr>
              <a:t>Konfiguration</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geändert</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haben</a:t>
            </a:r>
            <a:endParaRPr lang="nl-NL" sz="1400" b="0" strike="noStrike" spc="-1" dirty="0">
              <a:solidFill>
                <a:srgbClr val="000000"/>
              </a:solidFill>
              <a:uFill>
                <a:solidFill>
                  <a:srgbClr val="FFFFFF"/>
                </a:solidFill>
              </a:uFill>
              <a:latin typeface="Calibri"/>
            </a:endParaRPr>
          </a:p>
          <a:p>
            <a:pPr marL="179280" indent="-178920">
              <a:buClr>
                <a:srgbClr val="000000"/>
              </a:buClr>
              <a:buFont typeface="Arial"/>
              <a:buChar char="•"/>
            </a:pPr>
            <a:r>
              <a:rPr lang="nl-NL" sz="1400" b="0" strike="noStrike" spc="-1" dirty="0" err="1">
                <a:solidFill>
                  <a:srgbClr val="000000"/>
                </a:solidFill>
                <a:uFill>
                  <a:solidFill>
                    <a:srgbClr val="FFFFFF"/>
                  </a:solidFill>
                </a:uFill>
                <a:latin typeface="Calibri"/>
              </a:rPr>
              <a:t>Setzen</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Sie</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einen</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Widerstand</a:t>
            </a:r>
            <a:r>
              <a:rPr lang="nl-NL" sz="1400" b="0" strike="noStrike" spc="-1" dirty="0">
                <a:solidFill>
                  <a:srgbClr val="000000"/>
                </a:solidFill>
                <a:uFill>
                  <a:solidFill>
                    <a:srgbClr val="FFFFFF"/>
                  </a:solidFill>
                </a:uFill>
                <a:latin typeface="Calibri"/>
              </a:rPr>
              <a:t> in </a:t>
            </a:r>
            <a:r>
              <a:rPr lang="nl-NL" sz="1400" b="0" strike="noStrike" spc="-1" dirty="0" err="1">
                <a:solidFill>
                  <a:srgbClr val="000000"/>
                </a:solidFill>
                <a:uFill>
                  <a:solidFill>
                    <a:srgbClr val="FFFFFF"/>
                  </a:solidFill>
                </a:uFill>
                <a:latin typeface="Calibri"/>
              </a:rPr>
              <a:t>Reihe</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mit</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LEDs</a:t>
            </a:r>
            <a:endParaRPr lang="nl-NL" sz="1400" b="0" strike="noStrike" spc="-1" dirty="0">
              <a:solidFill>
                <a:srgbClr val="000000"/>
              </a:solidFill>
              <a:uFill>
                <a:solidFill>
                  <a:srgbClr val="FFFFFF"/>
                </a:solidFill>
              </a:uFill>
              <a:latin typeface="Calibri"/>
            </a:endParaRPr>
          </a:p>
          <a:p>
            <a:pPr marL="179280" indent="-178920">
              <a:buClr>
                <a:srgbClr val="000000"/>
              </a:buClr>
              <a:buFont typeface="Arial"/>
              <a:buChar char="•"/>
            </a:pPr>
            <a:r>
              <a:rPr lang="nl-NL" sz="1400" b="0" strike="noStrike" spc="-1" dirty="0" err="1">
                <a:solidFill>
                  <a:srgbClr val="000000"/>
                </a:solidFill>
                <a:uFill>
                  <a:solidFill>
                    <a:srgbClr val="FFFFFF"/>
                  </a:solidFill>
                </a:uFill>
                <a:latin typeface="Calibri"/>
              </a:rPr>
              <a:t>Setzen</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Sie</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einen</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Widerstand</a:t>
            </a:r>
            <a:r>
              <a:rPr lang="nl-NL" sz="1400" b="0" strike="noStrike" spc="-1" dirty="0">
                <a:solidFill>
                  <a:srgbClr val="000000"/>
                </a:solidFill>
                <a:uFill>
                  <a:solidFill>
                    <a:srgbClr val="FFFFFF"/>
                  </a:solidFill>
                </a:uFill>
                <a:latin typeface="Calibri"/>
              </a:rPr>
              <a:t> in </a:t>
            </a:r>
            <a:r>
              <a:rPr lang="nl-NL" sz="1400" b="0" strike="noStrike" spc="-1" dirty="0" err="1">
                <a:solidFill>
                  <a:srgbClr val="000000"/>
                </a:solidFill>
                <a:uFill>
                  <a:solidFill>
                    <a:srgbClr val="FFFFFF"/>
                  </a:solidFill>
                </a:uFill>
                <a:latin typeface="Calibri"/>
              </a:rPr>
              <a:t>Reihe</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mit</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Schaltern</a:t>
            </a:r>
            <a:endParaRPr lang="nl-NL" sz="1400" b="0" strike="noStrike" spc="-1" dirty="0">
              <a:solidFill>
                <a:srgbClr val="000000"/>
              </a:solidFill>
              <a:uFill>
                <a:solidFill>
                  <a:srgbClr val="FFFFFF"/>
                </a:solidFill>
              </a:uFill>
              <a:latin typeface="Calibri"/>
            </a:endParaRPr>
          </a:p>
          <a:p>
            <a:pPr marL="179280" indent="-178920">
              <a:buClr>
                <a:srgbClr val="000000"/>
              </a:buClr>
              <a:buFont typeface="Arial"/>
              <a:buChar char="•"/>
            </a:pPr>
            <a:r>
              <a:rPr lang="nl-NL" sz="1400" b="0" strike="noStrike" spc="-1" dirty="0" err="1">
                <a:solidFill>
                  <a:srgbClr val="000000"/>
                </a:solidFill>
                <a:uFill>
                  <a:solidFill>
                    <a:srgbClr val="FFFFFF"/>
                  </a:solidFill>
                </a:uFill>
                <a:latin typeface="Calibri"/>
              </a:rPr>
              <a:t>Konfigurieren</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Sie</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einen</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Pull-up-Widerstand</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wenn</a:t>
            </a:r>
            <a:r>
              <a:rPr lang="nl-NL" sz="1400" b="0" strike="noStrike" spc="-1" dirty="0">
                <a:solidFill>
                  <a:srgbClr val="000000"/>
                </a:solidFill>
                <a:uFill>
                  <a:solidFill>
                    <a:srgbClr val="FFFFFF"/>
                  </a:solidFill>
                </a:uFill>
                <a:latin typeface="Calibri"/>
              </a:rPr>
              <a:t> das </a:t>
            </a:r>
            <a:r>
              <a:rPr lang="nl-NL" sz="1400" b="0" strike="noStrike" spc="-1" dirty="0" err="1">
                <a:solidFill>
                  <a:srgbClr val="000000"/>
                </a:solidFill>
                <a:uFill>
                  <a:solidFill>
                    <a:srgbClr val="FFFFFF"/>
                  </a:solidFill>
                </a:uFill>
                <a:latin typeface="Calibri"/>
              </a:rPr>
              <a:t>Eingangssignal</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zwischen</a:t>
            </a:r>
            <a:r>
              <a:rPr lang="nl-NL" sz="1400" b="0" strike="noStrike" spc="-1" dirty="0">
                <a:solidFill>
                  <a:srgbClr val="000000"/>
                </a:solidFill>
                <a:uFill>
                  <a:solidFill>
                    <a:srgbClr val="FFFFFF"/>
                  </a:solidFill>
                </a:uFill>
                <a:latin typeface="Calibri"/>
              </a:rPr>
              <a:t> 0 Volt </a:t>
            </a:r>
            <a:r>
              <a:rPr lang="nl-NL" sz="1400" b="0" strike="noStrike" spc="-1" dirty="0" err="1">
                <a:solidFill>
                  <a:srgbClr val="000000"/>
                </a:solidFill>
                <a:uFill>
                  <a:solidFill>
                    <a:srgbClr val="FFFFFF"/>
                  </a:solidFill>
                </a:uFill>
                <a:latin typeface="Calibri"/>
              </a:rPr>
              <a:t>und</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offen</a:t>
            </a:r>
            <a:r>
              <a:rPr lang="nl-NL" sz="1400" b="0" strike="noStrike" spc="-1" dirty="0">
                <a:solidFill>
                  <a:srgbClr val="000000"/>
                </a:solidFill>
                <a:uFill>
                  <a:solidFill>
                    <a:srgbClr val="FFFFFF"/>
                  </a:solidFill>
                </a:uFill>
                <a:latin typeface="Calibri"/>
              </a:rPr>
              <a:t> liegt </a:t>
            </a:r>
            <a:r>
              <a:rPr lang="nl-NL" sz="1400" b="0" strike="noStrike" spc="-1" dirty="0" err="1">
                <a:solidFill>
                  <a:srgbClr val="000000"/>
                </a:solidFill>
                <a:uFill>
                  <a:solidFill>
                    <a:srgbClr val="FFFFFF"/>
                  </a:solidFill>
                </a:uFill>
                <a:latin typeface="Calibri"/>
              </a:rPr>
              <a:t>und</a:t>
            </a:r>
            <a:r>
              <a:rPr lang="nl-NL" sz="1400" b="0" strike="noStrike" spc="-1" dirty="0">
                <a:solidFill>
                  <a:srgbClr val="000000"/>
                </a:solidFill>
                <a:uFill>
                  <a:solidFill>
                    <a:srgbClr val="FFFFFF"/>
                  </a:solidFill>
                </a:uFill>
                <a:latin typeface="Calibri"/>
              </a:rPr>
              <a:t> nicht </a:t>
            </a:r>
            <a:r>
              <a:rPr lang="nl-NL" sz="1400" b="0" strike="noStrike" spc="-1" dirty="0" err="1">
                <a:solidFill>
                  <a:srgbClr val="000000"/>
                </a:solidFill>
                <a:uFill>
                  <a:solidFill>
                    <a:srgbClr val="FFFFFF"/>
                  </a:solidFill>
                </a:uFill>
                <a:latin typeface="Calibri"/>
              </a:rPr>
              <a:t>zwischen</a:t>
            </a:r>
            <a:r>
              <a:rPr lang="nl-NL" sz="1400" b="0" strike="noStrike" spc="-1" dirty="0">
                <a:solidFill>
                  <a:srgbClr val="000000"/>
                </a:solidFill>
                <a:uFill>
                  <a:solidFill>
                    <a:srgbClr val="FFFFFF"/>
                  </a:solidFill>
                </a:uFill>
                <a:latin typeface="Calibri"/>
              </a:rPr>
              <a:t> 0 Volt </a:t>
            </a:r>
            <a:r>
              <a:rPr lang="nl-NL" sz="1400" b="0" strike="noStrike" spc="-1" dirty="0" err="1">
                <a:solidFill>
                  <a:srgbClr val="000000"/>
                </a:solidFill>
                <a:uFill>
                  <a:solidFill>
                    <a:srgbClr val="FFFFFF"/>
                  </a:solidFill>
                </a:uFill>
                <a:latin typeface="Calibri"/>
              </a:rPr>
              <a:t>und</a:t>
            </a:r>
            <a:r>
              <a:rPr lang="nl-NL" sz="1400" b="0" strike="noStrike" spc="-1" dirty="0">
                <a:solidFill>
                  <a:srgbClr val="000000"/>
                </a:solidFill>
                <a:uFill>
                  <a:solidFill>
                    <a:srgbClr val="FFFFFF"/>
                  </a:solidFill>
                </a:uFill>
                <a:latin typeface="Calibri"/>
              </a:rPr>
              <a:t> 3 bis 5 Volt.</a:t>
            </a:r>
          </a:p>
          <a:p>
            <a:pPr marL="179280" indent="-178920">
              <a:buClr>
                <a:srgbClr val="000000"/>
              </a:buClr>
              <a:buFont typeface="Arial"/>
              <a:buChar char="•"/>
            </a:pPr>
            <a:r>
              <a:rPr lang="nl-NL" sz="1400" b="0" strike="noStrike" spc="-1" dirty="0">
                <a:solidFill>
                  <a:srgbClr val="000000"/>
                </a:solidFill>
                <a:uFill>
                  <a:solidFill>
                    <a:srgbClr val="FFFFFF"/>
                  </a:solidFill>
                </a:uFill>
                <a:latin typeface="Calibri"/>
              </a:rPr>
              <a:t>In Scratch 2 verwenden </a:t>
            </a:r>
            <a:r>
              <a:rPr lang="nl-NL" sz="1400" b="0" strike="noStrike" spc="-1" dirty="0" err="1">
                <a:solidFill>
                  <a:srgbClr val="000000"/>
                </a:solidFill>
                <a:uFill>
                  <a:solidFill>
                    <a:srgbClr val="FFFFFF"/>
                  </a:solidFill>
                </a:uFill>
                <a:latin typeface="Calibri"/>
              </a:rPr>
              <a:t>Sie</a:t>
            </a:r>
            <a:r>
              <a:rPr lang="nl-NL" sz="1400" b="0" strike="noStrike" spc="-1" dirty="0">
                <a:solidFill>
                  <a:srgbClr val="000000"/>
                </a:solidFill>
                <a:uFill>
                  <a:solidFill>
                    <a:srgbClr val="FFFFFF"/>
                  </a:solidFill>
                </a:uFill>
                <a:latin typeface="Calibri"/>
              </a:rPr>
              <a:t> den </a:t>
            </a:r>
            <a:r>
              <a:rPr lang="nl-NL" sz="1400" b="0" strike="noStrike" spc="-1" dirty="0" err="1">
                <a:solidFill>
                  <a:srgbClr val="000000"/>
                </a:solidFill>
                <a:uFill>
                  <a:solidFill>
                    <a:srgbClr val="FFFFFF"/>
                  </a:solidFill>
                </a:uFill>
                <a:latin typeface="Calibri"/>
              </a:rPr>
              <a:t>Erweiterungsblock</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für</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scratchClient</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um</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Blöcke</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zu</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erhalten</a:t>
            </a:r>
            <a:r>
              <a:rPr lang="nl-NL" sz="1400" b="0" strike="noStrike" spc="-1" dirty="0">
                <a:solidFill>
                  <a:srgbClr val="000000"/>
                </a:solidFill>
                <a:uFill>
                  <a:solidFill>
                    <a:srgbClr val="FFFFFF"/>
                  </a:solidFill>
                </a:uFill>
                <a:latin typeface="Calibri"/>
              </a:rPr>
              <a:t>, die </a:t>
            </a:r>
            <a:r>
              <a:rPr lang="nl-NL" sz="1400" b="0" strike="noStrike" spc="-1" dirty="0" err="1">
                <a:solidFill>
                  <a:srgbClr val="000000"/>
                </a:solidFill>
                <a:uFill>
                  <a:solidFill>
                    <a:srgbClr val="FFFFFF"/>
                  </a:solidFill>
                </a:uFill>
                <a:latin typeface="Calibri"/>
              </a:rPr>
              <a:t>Sie</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für</a:t>
            </a:r>
            <a:r>
              <a:rPr lang="nl-NL" sz="1400" b="0" strike="noStrike" spc="-1" dirty="0">
                <a:solidFill>
                  <a:srgbClr val="000000"/>
                </a:solidFill>
                <a:uFill>
                  <a:solidFill>
                    <a:srgbClr val="FFFFFF"/>
                  </a:solidFill>
                </a:uFill>
                <a:latin typeface="Calibri"/>
              </a:rPr>
              <a:t> die </a:t>
            </a:r>
            <a:r>
              <a:rPr lang="nl-NL" sz="1400" b="0" strike="noStrike" spc="-1" dirty="0" err="1">
                <a:solidFill>
                  <a:srgbClr val="000000"/>
                </a:solidFill>
                <a:uFill>
                  <a:solidFill>
                    <a:srgbClr val="FFFFFF"/>
                  </a:solidFill>
                </a:uFill>
                <a:latin typeface="Calibri"/>
              </a:rPr>
              <a:t>Interaktion</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mit</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scratchClient</a:t>
            </a:r>
            <a:r>
              <a:rPr lang="nl-NL" sz="1400" b="0" strike="noStrike" spc="-1" dirty="0">
                <a:solidFill>
                  <a:srgbClr val="000000"/>
                </a:solidFill>
                <a:uFill>
                  <a:solidFill>
                    <a:srgbClr val="FFFFFF"/>
                  </a:solidFill>
                </a:uFill>
                <a:latin typeface="Calibri"/>
              </a:rPr>
              <a:t> verwenden </a:t>
            </a:r>
            <a:r>
              <a:rPr lang="nl-NL" sz="1400" b="0" strike="noStrike" spc="-1" dirty="0" err="1">
                <a:solidFill>
                  <a:srgbClr val="000000"/>
                </a:solidFill>
                <a:uFill>
                  <a:solidFill>
                    <a:srgbClr val="FFFFFF"/>
                  </a:solidFill>
                </a:uFill>
                <a:latin typeface="Calibri"/>
              </a:rPr>
              <a:t>können</a:t>
            </a:r>
            <a:endParaRPr lang="nl-NL" sz="1400" b="0" strike="noStrike" spc="-1" dirty="0">
              <a:solidFill>
                <a:srgbClr val="000000"/>
              </a:solidFill>
              <a:uFill>
                <a:solidFill>
                  <a:srgbClr val="FFFFFF"/>
                </a:solidFill>
              </a:uFill>
              <a:latin typeface="Calibri"/>
            </a:endParaRPr>
          </a:p>
          <a:p>
            <a:pPr marL="179280" indent="-178920">
              <a:buClr>
                <a:srgbClr val="000000"/>
              </a:buClr>
              <a:buFont typeface="Arial"/>
              <a:buChar char="•"/>
            </a:pPr>
            <a:r>
              <a:rPr lang="nl-NL" sz="1400" b="0" strike="noStrike" spc="-1" dirty="0" err="1">
                <a:solidFill>
                  <a:srgbClr val="000000"/>
                </a:solidFill>
                <a:uFill>
                  <a:solidFill>
                    <a:srgbClr val="FFFFFF"/>
                  </a:solidFill>
                </a:uFill>
                <a:latin typeface="Calibri"/>
              </a:rPr>
              <a:t>Sie</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können</a:t>
            </a:r>
            <a:r>
              <a:rPr lang="nl-NL" sz="1400" b="0" strike="noStrike" spc="-1" dirty="0">
                <a:solidFill>
                  <a:srgbClr val="000000"/>
                </a:solidFill>
                <a:uFill>
                  <a:solidFill>
                    <a:srgbClr val="FFFFFF"/>
                  </a:solidFill>
                </a:uFill>
                <a:latin typeface="Calibri"/>
              </a:rPr>
              <a:t> den </a:t>
            </a:r>
            <a:r>
              <a:rPr lang="nl-NL" sz="1400" b="0" strike="noStrike" spc="-1" dirty="0" err="1">
                <a:solidFill>
                  <a:srgbClr val="000000"/>
                </a:solidFill>
                <a:uFill>
                  <a:solidFill>
                    <a:srgbClr val="FFFFFF"/>
                  </a:solidFill>
                </a:uFill>
                <a:latin typeface="Calibri"/>
              </a:rPr>
              <a:t>Wert</a:t>
            </a:r>
            <a:r>
              <a:rPr lang="nl-NL" sz="1400" b="0" strike="noStrike" spc="-1" dirty="0">
                <a:solidFill>
                  <a:srgbClr val="000000"/>
                </a:solidFill>
                <a:uFill>
                  <a:solidFill>
                    <a:srgbClr val="FFFFFF"/>
                  </a:solidFill>
                </a:uFill>
                <a:latin typeface="Calibri"/>
              </a:rPr>
              <a:t> aller </a:t>
            </a:r>
            <a:r>
              <a:rPr lang="nl-NL" sz="1400" b="0" strike="noStrike" spc="-1" dirty="0" err="1">
                <a:solidFill>
                  <a:srgbClr val="000000"/>
                </a:solidFill>
                <a:uFill>
                  <a:solidFill>
                    <a:srgbClr val="FFFFFF"/>
                  </a:solidFill>
                </a:uFill>
                <a:latin typeface="Calibri"/>
              </a:rPr>
              <a:t>Anschlüße</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vom</a:t>
            </a:r>
            <a:r>
              <a:rPr lang="nl-NL" sz="1400" b="0" strike="noStrike" spc="-1" dirty="0">
                <a:solidFill>
                  <a:srgbClr val="000000"/>
                </a:solidFill>
                <a:uFill>
                  <a:solidFill>
                    <a:srgbClr val="FFFFFF"/>
                  </a:solidFill>
                </a:uFill>
                <a:latin typeface="Calibri"/>
              </a:rPr>
              <a:t> Browser </a:t>
            </a:r>
            <a:r>
              <a:rPr lang="nl-NL" sz="1400" b="0" strike="noStrike" spc="-1" dirty="0" err="1">
                <a:solidFill>
                  <a:srgbClr val="000000"/>
                </a:solidFill>
                <a:uFill>
                  <a:solidFill>
                    <a:srgbClr val="FFFFFF"/>
                  </a:solidFill>
                </a:uFill>
                <a:latin typeface="Calibri"/>
              </a:rPr>
              <a:t>aus</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überwachen</a:t>
            </a:r>
            <a:endParaRPr lang="nl-NL" sz="1400" b="0" strike="noStrike" spc="-1" dirty="0">
              <a:solidFill>
                <a:srgbClr val="000000"/>
              </a:solidFill>
              <a:uFill>
                <a:solidFill>
                  <a:srgbClr val="FFFFFF"/>
                </a:solidFill>
              </a:uFill>
              <a:latin typeface="Calibri"/>
            </a:endParaRPr>
          </a:p>
          <a:p>
            <a:pPr marL="179280" indent="-178920">
              <a:buClr>
                <a:srgbClr val="000000"/>
              </a:buClr>
              <a:buFont typeface="Arial"/>
              <a:buChar char="•"/>
            </a:pPr>
            <a:r>
              <a:rPr lang="nl-NL" sz="1400" b="1" strike="noStrike" spc="-1" dirty="0" err="1">
                <a:solidFill>
                  <a:srgbClr val="000000"/>
                </a:solidFill>
                <a:uFill>
                  <a:solidFill>
                    <a:srgbClr val="FFFFFF"/>
                  </a:solidFill>
                </a:uFill>
                <a:latin typeface="Calibri"/>
              </a:rPr>
              <a:t>scratchClient</a:t>
            </a:r>
            <a:r>
              <a:rPr lang="nl-NL" sz="1400" b="1" strike="noStrike" spc="-1" dirty="0">
                <a:solidFill>
                  <a:srgbClr val="000000"/>
                </a:solidFill>
                <a:uFill>
                  <a:solidFill>
                    <a:srgbClr val="FFFFFF"/>
                  </a:solidFill>
                </a:uFill>
                <a:latin typeface="Calibri"/>
              </a:rPr>
              <a:t> </a:t>
            </a:r>
            <a:r>
              <a:rPr lang="nl-NL" sz="1400" b="1" strike="noStrike" spc="-1" dirty="0" err="1">
                <a:solidFill>
                  <a:srgbClr val="000000"/>
                </a:solidFill>
                <a:uFill>
                  <a:solidFill>
                    <a:srgbClr val="FFFFFF"/>
                  </a:solidFill>
                </a:uFill>
                <a:latin typeface="Calibri"/>
              </a:rPr>
              <a:t>kann</a:t>
            </a:r>
            <a:r>
              <a:rPr lang="nl-NL" sz="1400" b="1" strike="noStrike" spc="-1" dirty="0">
                <a:solidFill>
                  <a:srgbClr val="000000"/>
                </a:solidFill>
                <a:uFill>
                  <a:solidFill>
                    <a:srgbClr val="FFFFFF"/>
                  </a:solidFill>
                </a:uFill>
                <a:latin typeface="Calibri"/>
              </a:rPr>
              <a:t> viel </a:t>
            </a:r>
            <a:r>
              <a:rPr lang="nl-NL" sz="1400" b="1" strike="noStrike" spc="-1" dirty="0" err="1">
                <a:solidFill>
                  <a:srgbClr val="000000"/>
                </a:solidFill>
                <a:uFill>
                  <a:solidFill>
                    <a:srgbClr val="FFFFFF"/>
                  </a:solidFill>
                </a:uFill>
                <a:latin typeface="Calibri"/>
              </a:rPr>
              <a:t>mehr</a:t>
            </a:r>
            <a:r>
              <a:rPr lang="nl-NL" sz="1400" b="1" strike="noStrike" spc="-1" dirty="0">
                <a:solidFill>
                  <a:srgbClr val="000000"/>
                </a:solidFill>
                <a:uFill>
                  <a:solidFill>
                    <a:srgbClr val="FFFFFF"/>
                  </a:solidFill>
                </a:uFill>
                <a:latin typeface="Calibri"/>
              </a:rPr>
              <a:t> ...</a:t>
            </a:r>
            <a:endParaRPr lang="nl-NL" sz="1400" b="0" strike="noStrike" spc="-1" dirty="0">
              <a:solidFill>
                <a:srgbClr val="000000"/>
              </a:solidFill>
              <a:uFill>
                <a:solidFill>
                  <a:srgbClr val="FFFFFF"/>
                </a:solidFill>
              </a:uFill>
              <a:latin typeface="Calibri"/>
            </a:endParaRPr>
          </a:p>
        </p:txBody>
      </p:sp>
      <p:sp>
        <p:nvSpPr>
          <p:cNvPr id="604" name="TextShape 4"/>
          <p:cNvSpPr txBox="1"/>
          <p:nvPr/>
        </p:nvSpPr>
        <p:spPr>
          <a:xfrm>
            <a:off x="8172360" y="4767120"/>
            <a:ext cx="514080" cy="273600"/>
          </a:xfrm>
          <a:prstGeom prst="rect">
            <a:avLst/>
          </a:prstGeom>
          <a:noFill/>
          <a:ln>
            <a:noFill/>
          </a:ln>
        </p:spPr>
        <p:txBody>
          <a:bodyPr anchor="ctr"/>
          <a:lstStyle/>
          <a:p>
            <a:pPr algn="r">
              <a:lnSpc>
                <a:spcPct val="100000"/>
              </a:lnSpc>
            </a:pPr>
            <a:fld id="{817F94D0-FAFF-419F-AA44-CF4F84090BDB}" type="slidenum">
              <a:rPr lang="en-GB" sz="1200" b="0" strike="noStrike" spc="-1">
                <a:solidFill>
                  <a:srgbClr val="8B8B8B"/>
                </a:solidFill>
                <a:uFill>
                  <a:solidFill>
                    <a:srgbClr val="FFFFFF"/>
                  </a:solidFill>
                </a:uFill>
                <a:latin typeface="Calibri"/>
              </a:rPr>
              <a:pPr algn="r">
                <a:lnSpc>
                  <a:spcPct val="100000"/>
                </a:lnSpc>
              </a:pPr>
              <a:t>57</a:t>
            </a:fld>
            <a:endParaRPr lang="en-GB" sz="1200" b="0" strike="noStrike" spc="-1">
              <a:solidFill>
                <a:srgbClr val="000000"/>
              </a:solidFill>
              <a:uFill>
                <a:solidFill>
                  <a:srgbClr val="FFFFFF"/>
                </a:solidFill>
              </a:uFill>
              <a:latin typeface="Times New Roman"/>
            </a:endParaRPr>
          </a:p>
        </p:txBody>
      </p:sp>
      <p:sp>
        <p:nvSpPr>
          <p:cNvPr id="6" name="Tekstvak 5"/>
          <p:cNvSpPr txBox="1"/>
          <p:nvPr/>
        </p:nvSpPr>
        <p:spPr>
          <a:xfrm>
            <a:off x="6156176" y="4659982"/>
            <a:ext cx="1800200" cy="292388"/>
          </a:xfrm>
          <a:prstGeom prst="rect">
            <a:avLst/>
          </a:prstGeom>
          <a:noFill/>
        </p:spPr>
        <p:txBody>
          <a:bodyPr wrap="square" rtlCol="0">
            <a:spAutoFit/>
          </a:bodyPr>
          <a:lstStyle/>
          <a:p>
            <a:r>
              <a:rPr lang="en-US" sz="1300" spc="-1" dirty="0" smtClean="0">
                <a:solidFill>
                  <a:srgbClr val="000000"/>
                </a:solidFill>
                <a:uFill>
                  <a:solidFill>
                    <a:srgbClr val="FFFFFF"/>
                  </a:solidFill>
                </a:uFill>
                <a:latin typeface="Calibri"/>
              </a:rPr>
              <a:t>* </a:t>
            </a:r>
            <a:r>
              <a:rPr lang="en-US" sz="1300" spc="-1" dirty="0" err="1" smtClean="0">
                <a:solidFill>
                  <a:srgbClr val="000000"/>
                </a:solidFill>
                <a:uFill>
                  <a:solidFill>
                    <a:srgbClr val="FFFFFF"/>
                  </a:solidFill>
                </a:uFill>
                <a:latin typeface="Calibri"/>
              </a:rPr>
              <a:t>Siehe</a:t>
            </a:r>
            <a:r>
              <a:rPr lang="en-US" sz="1300" spc="-1" dirty="0" smtClean="0">
                <a:solidFill>
                  <a:srgbClr val="000000"/>
                </a:solidFill>
                <a:uFill>
                  <a:solidFill>
                    <a:srgbClr val="FFFFFF"/>
                  </a:solidFill>
                </a:uFill>
                <a:latin typeface="Calibri"/>
              </a:rPr>
              <a:t> </a:t>
            </a:r>
            <a:r>
              <a:rPr lang="en-US" sz="1300" spc="-1" dirty="0" err="1" smtClean="0">
                <a:solidFill>
                  <a:srgbClr val="000000"/>
                </a:solidFill>
                <a:uFill>
                  <a:solidFill>
                    <a:srgbClr val="FFFFFF"/>
                  </a:solidFill>
                </a:uFill>
                <a:latin typeface="Calibri"/>
              </a:rPr>
              <a:t>Zwischenniveau</a:t>
            </a:r>
            <a:r>
              <a:rPr lang="en-US" sz="1300" spc="-1" dirty="0" smtClean="0">
                <a:solidFill>
                  <a:srgbClr val="000000"/>
                </a:solidFill>
                <a:uFill>
                  <a:solidFill>
                    <a:srgbClr val="FFFFFF"/>
                  </a:solidFill>
                </a:uFill>
                <a:latin typeface="Calibri"/>
              </a:rPr>
              <a:t> </a:t>
            </a:r>
            <a:endParaRPr lang="nl-NL" sz="1300" spc="-1" dirty="0">
              <a:solidFill>
                <a:srgbClr val="000000"/>
              </a:solidFill>
              <a:uFill>
                <a:solidFill>
                  <a:srgbClr val="FFFFFF"/>
                </a:solidFill>
              </a:uFill>
              <a:latin typeface="Calibri"/>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5" name="TextShape 1"/>
          <p:cNvSpPr txBox="1"/>
          <p:nvPr/>
        </p:nvSpPr>
        <p:spPr>
          <a:xfrm>
            <a:off x="685800" y="1597680"/>
            <a:ext cx="7772040" cy="1102320"/>
          </a:xfrm>
          <a:prstGeom prst="rect">
            <a:avLst/>
          </a:prstGeom>
          <a:noFill/>
          <a:ln>
            <a:noFill/>
          </a:ln>
        </p:spPr>
        <p:txBody>
          <a:bodyPr anchor="ctr"/>
          <a:lstStyle/>
          <a:p>
            <a:pPr algn="ctr">
              <a:lnSpc>
                <a:spcPct val="100000"/>
              </a:lnSpc>
            </a:pPr>
            <a:r>
              <a:rPr lang="nl-NL" sz="4400" b="0" strike="noStrike" spc="-1">
                <a:solidFill>
                  <a:srgbClr val="FFFFFF"/>
                </a:solidFill>
                <a:uFill>
                  <a:solidFill>
                    <a:srgbClr val="FFFFFF"/>
                  </a:solidFill>
                </a:uFill>
                <a:latin typeface="Calibri"/>
              </a:rPr>
              <a:t>Teil 12: Aufräumen / Abbau</a:t>
            </a:r>
            <a:endParaRPr lang="nl-NL" sz="4400" b="0" strike="noStrike" spc="-1">
              <a:solidFill>
                <a:srgbClr val="000000"/>
              </a:solidFill>
              <a:uFill>
                <a:solidFill>
                  <a:srgbClr val="FFFFFF"/>
                </a:solidFill>
              </a:uFill>
              <a:latin typeface="Calibri"/>
            </a:endParaRPr>
          </a:p>
        </p:txBody>
      </p:sp>
      <p:sp>
        <p:nvSpPr>
          <p:cNvPr id="606" name="TextShape 2"/>
          <p:cNvSpPr txBox="1"/>
          <p:nvPr/>
        </p:nvSpPr>
        <p:spPr>
          <a:xfrm>
            <a:off x="8629560" y="4767120"/>
            <a:ext cx="514080" cy="274320"/>
          </a:xfrm>
          <a:prstGeom prst="rect">
            <a:avLst/>
          </a:prstGeom>
          <a:noFill/>
          <a:ln>
            <a:noFill/>
          </a:ln>
        </p:spPr>
        <p:txBody>
          <a:bodyPr anchor="ctr"/>
          <a:lstStyle/>
          <a:p>
            <a:pPr algn="r">
              <a:lnSpc>
                <a:spcPct val="100000"/>
              </a:lnSpc>
            </a:pPr>
            <a:fld id="{C6927E76-50AA-4281-B811-C2CABE4F0C37}" type="slidenum">
              <a:rPr lang="en-GB" sz="1200" b="0" strike="noStrike" spc="-1">
                <a:solidFill>
                  <a:srgbClr val="8B8B8B"/>
                </a:solidFill>
                <a:uFill>
                  <a:solidFill>
                    <a:srgbClr val="FFFFFF"/>
                  </a:solidFill>
                </a:uFill>
                <a:latin typeface="Calibri"/>
              </a:rPr>
              <a:pPr algn="r">
                <a:lnSpc>
                  <a:spcPct val="100000"/>
                </a:lnSpc>
              </a:pPr>
              <a:t>58</a:t>
            </a:fld>
            <a:endParaRPr lang="en-GB" sz="1200" b="0" strike="noStrike" spc="-1">
              <a:solidFill>
                <a:srgbClr val="000000"/>
              </a:solidFill>
              <a:uFill>
                <a:solidFill>
                  <a:srgbClr val="FFFFFF"/>
                </a:solidFill>
              </a:uFill>
              <a:latin typeface="Times New Roman"/>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7" name="TextShape 1"/>
          <p:cNvSpPr txBox="1"/>
          <p:nvPr/>
        </p:nvSpPr>
        <p:spPr>
          <a:xfrm>
            <a:off x="457200" y="205920"/>
            <a:ext cx="8229240" cy="856800"/>
          </a:xfrm>
          <a:prstGeom prst="rect">
            <a:avLst/>
          </a:prstGeom>
          <a:noFill/>
          <a:ln>
            <a:noFill/>
          </a:ln>
        </p:spPr>
        <p:txBody>
          <a:bodyPr anchor="ctr">
            <a:normAutofit fontScale="85000" lnSpcReduction="10000"/>
          </a:bodyPr>
          <a:lstStyle/>
          <a:p>
            <a:pPr>
              <a:lnSpc>
                <a:spcPct val="100000"/>
              </a:lnSpc>
            </a:pPr>
            <a:r>
              <a:rPr lang="nl-NL" sz="4400" b="0" strike="noStrike" spc="-1">
                <a:solidFill>
                  <a:srgbClr val="000000"/>
                </a:solidFill>
                <a:uFill>
                  <a:solidFill>
                    <a:srgbClr val="FFFFFF"/>
                  </a:solidFill>
                </a:uFill>
                <a:latin typeface="Calibri"/>
              </a:rPr>
              <a:t>Wenn Ihr scratchClient-Tag hier endet ...</a:t>
            </a:r>
          </a:p>
        </p:txBody>
      </p:sp>
      <p:sp>
        <p:nvSpPr>
          <p:cNvPr id="608" name="TextShape 2"/>
          <p:cNvSpPr txBox="1"/>
          <p:nvPr/>
        </p:nvSpPr>
        <p:spPr>
          <a:xfrm>
            <a:off x="467640" y="1059480"/>
            <a:ext cx="8229240" cy="3603600"/>
          </a:xfrm>
          <a:prstGeom prst="rect">
            <a:avLst/>
          </a:prstGeom>
          <a:noFill/>
          <a:ln>
            <a:noFill/>
          </a:ln>
        </p:spPr>
        <p:txBody>
          <a:bodyPr>
            <a:normAutofit fontScale="62500" lnSpcReduction="20000"/>
          </a:bodyPr>
          <a:lstStyle/>
          <a:p>
            <a:pPr marL="179280" indent="-178920">
              <a:lnSpc>
                <a:spcPct val="120000"/>
              </a:lnSpc>
              <a:spcBef>
                <a:spcPts val="100"/>
              </a:spcBef>
              <a:buClr>
                <a:srgbClr val="000000"/>
              </a:buClr>
              <a:buFont typeface="Arial"/>
              <a:buChar char="•"/>
            </a:pPr>
            <a:r>
              <a:rPr lang="nl-NL" sz="2400" b="0" strike="noStrike" spc="-1" dirty="0" err="1">
                <a:solidFill>
                  <a:srgbClr val="000000"/>
                </a:solidFill>
                <a:uFill>
                  <a:solidFill>
                    <a:srgbClr val="FFFFFF"/>
                  </a:solidFill>
                </a:uFill>
                <a:latin typeface="Calibri"/>
              </a:rPr>
              <a:t>Trennen</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Sie</a:t>
            </a:r>
            <a:r>
              <a:rPr lang="nl-NL" sz="2400" b="0" strike="noStrike" spc="-1" dirty="0">
                <a:solidFill>
                  <a:srgbClr val="000000"/>
                </a:solidFill>
                <a:uFill>
                  <a:solidFill>
                    <a:srgbClr val="FFFFFF"/>
                  </a:solidFill>
                </a:uFill>
                <a:latin typeface="Calibri"/>
              </a:rPr>
              <a:t> die </a:t>
            </a:r>
            <a:r>
              <a:rPr lang="nl-NL" sz="2400" b="0" strike="noStrike" spc="-1" dirty="0" err="1">
                <a:solidFill>
                  <a:srgbClr val="000000"/>
                </a:solidFill>
                <a:uFill>
                  <a:solidFill>
                    <a:srgbClr val="FFFFFF"/>
                  </a:solidFill>
                </a:uFill>
                <a:latin typeface="Calibri"/>
              </a:rPr>
              <a:t>Platine</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von</a:t>
            </a:r>
            <a:r>
              <a:rPr lang="nl-NL" sz="2400" b="0" strike="noStrike" spc="-1" dirty="0">
                <a:solidFill>
                  <a:srgbClr val="000000"/>
                </a:solidFill>
                <a:uFill>
                  <a:solidFill>
                    <a:srgbClr val="FFFFFF"/>
                  </a:solidFill>
                </a:uFill>
                <a:latin typeface="Calibri"/>
              </a:rPr>
              <a:t> USB </a:t>
            </a:r>
            <a:r>
              <a:rPr lang="nl-NL" sz="2400" b="0" strike="noStrike" spc="-1" dirty="0" err="1">
                <a:solidFill>
                  <a:srgbClr val="000000"/>
                </a:solidFill>
                <a:uFill>
                  <a:solidFill>
                    <a:srgbClr val="FFFFFF"/>
                  </a:solidFill>
                </a:uFill>
                <a:latin typeface="Calibri"/>
              </a:rPr>
              <a:t>und</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schalten</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Sie</a:t>
            </a:r>
            <a:r>
              <a:rPr lang="nl-NL" sz="2400" b="0" strike="noStrike" spc="-1" dirty="0">
                <a:solidFill>
                  <a:srgbClr val="000000"/>
                </a:solidFill>
                <a:uFill>
                  <a:solidFill>
                    <a:srgbClr val="FFFFFF"/>
                  </a:solidFill>
                </a:uFill>
                <a:latin typeface="Calibri"/>
              </a:rPr>
              <a:t> das </a:t>
            </a:r>
            <a:r>
              <a:rPr lang="nl-NL" sz="2400" b="0" strike="noStrike" spc="-1" dirty="0" err="1">
                <a:solidFill>
                  <a:srgbClr val="000000"/>
                </a:solidFill>
                <a:uFill>
                  <a:solidFill>
                    <a:srgbClr val="FFFFFF"/>
                  </a:solidFill>
                </a:uFill>
                <a:latin typeface="Calibri"/>
              </a:rPr>
              <a:t>Gerät</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aus</a:t>
            </a:r>
            <a:endParaRPr lang="nl-NL" sz="2400" b="0" strike="noStrike" spc="-1" dirty="0">
              <a:solidFill>
                <a:srgbClr val="000000"/>
              </a:solidFill>
              <a:uFill>
                <a:solidFill>
                  <a:srgbClr val="FFFFFF"/>
                </a:solidFill>
              </a:uFill>
              <a:latin typeface="Calibri"/>
            </a:endParaRPr>
          </a:p>
          <a:p>
            <a:pPr marL="179280" indent="-178920">
              <a:lnSpc>
                <a:spcPct val="120000"/>
              </a:lnSpc>
              <a:spcBef>
                <a:spcPts val="100"/>
              </a:spcBef>
              <a:buClr>
                <a:srgbClr val="000000"/>
              </a:buClr>
              <a:buFont typeface="Arial"/>
              <a:buChar char="•"/>
            </a:pPr>
            <a:r>
              <a:rPr lang="nl-NL" sz="2400" b="0" strike="noStrike" spc="-1" dirty="0" err="1">
                <a:solidFill>
                  <a:srgbClr val="000000"/>
                </a:solidFill>
                <a:uFill>
                  <a:solidFill>
                    <a:srgbClr val="FFFFFF"/>
                  </a:solidFill>
                </a:uFill>
                <a:latin typeface="Calibri"/>
              </a:rPr>
              <a:t>Bitte</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entfernen</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Sie</a:t>
            </a:r>
            <a:r>
              <a:rPr lang="nl-NL" sz="2400" b="0" strike="noStrike" spc="-1" dirty="0">
                <a:solidFill>
                  <a:srgbClr val="000000"/>
                </a:solidFill>
                <a:uFill>
                  <a:solidFill>
                    <a:srgbClr val="FFFFFF"/>
                  </a:solidFill>
                </a:uFill>
                <a:latin typeface="Calibri"/>
              </a:rPr>
              <a:t> alle </a:t>
            </a:r>
            <a:r>
              <a:rPr lang="nl-NL" sz="2400" b="0" strike="noStrike" spc="-1" dirty="0" err="1">
                <a:solidFill>
                  <a:srgbClr val="000000"/>
                </a:solidFill>
                <a:uFill>
                  <a:solidFill>
                    <a:srgbClr val="FFFFFF"/>
                  </a:solidFill>
                </a:uFill>
                <a:latin typeface="Calibri"/>
              </a:rPr>
              <a:t>Komponenten</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und</a:t>
            </a:r>
            <a:r>
              <a:rPr lang="nl-NL" sz="2400" b="0" strike="noStrike" spc="-1" dirty="0">
                <a:solidFill>
                  <a:srgbClr val="000000"/>
                </a:solidFill>
                <a:uFill>
                  <a:solidFill>
                    <a:srgbClr val="FFFFFF"/>
                  </a:solidFill>
                </a:uFill>
                <a:latin typeface="Calibri"/>
              </a:rPr>
              <a:t> Kabel </a:t>
            </a:r>
            <a:r>
              <a:rPr lang="nl-NL" sz="2400" b="0" strike="noStrike" spc="-1" dirty="0" err="1">
                <a:solidFill>
                  <a:srgbClr val="000000"/>
                </a:solidFill>
                <a:uFill>
                  <a:solidFill>
                    <a:srgbClr val="FFFFFF"/>
                  </a:solidFill>
                </a:uFill>
                <a:latin typeface="Calibri"/>
              </a:rPr>
              <a:t>vom</a:t>
            </a:r>
            <a:r>
              <a:rPr lang="nl-NL" sz="2400" b="0" strike="noStrike" spc="-1" dirty="0">
                <a:solidFill>
                  <a:srgbClr val="000000"/>
                </a:solidFill>
                <a:uFill>
                  <a:solidFill>
                    <a:srgbClr val="FFFFFF"/>
                  </a:solidFill>
                </a:uFill>
                <a:latin typeface="Calibri"/>
              </a:rPr>
              <a:t> </a:t>
            </a:r>
            <a:r>
              <a:rPr lang="nl-NL" sz="2400" b="1" strike="noStrike" spc="-1" dirty="0" err="1">
                <a:solidFill>
                  <a:srgbClr val="000000"/>
                </a:solidFill>
                <a:uFill>
                  <a:solidFill>
                    <a:srgbClr val="FFFFFF"/>
                  </a:solidFill>
                </a:uFill>
                <a:latin typeface="Calibri"/>
              </a:rPr>
              <a:t>Steckbrett</a:t>
            </a:r>
            <a:endParaRPr lang="nl-NL" sz="2400" b="0" strike="noStrike" spc="-1" dirty="0">
              <a:solidFill>
                <a:srgbClr val="000000"/>
              </a:solidFill>
              <a:uFill>
                <a:solidFill>
                  <a:srgbClr val="FFFFFF"/>
                </a:solidFill>
              </a:uFill>
              <a:latin typeface="Calibri"/>
            </a:endParaRPr>
          </a:p>
          <a:p>
            <a:pPr marL="179280" indent="-178920">
              <a:lnSpc>
                <a:spcPct val="120000"/>
              </a:lnSpc>
              <a:spcBef>
                <a:spcPts val="100"/>
              </a:spcBef>
              <a:buClr>
                <a:srgbClr val="000000"/>
              </a:buClr>
              <a:buFont typeface="Arial"/>
              <a:buChar char="•"/>
            </a:pPr>
            <a:r>
              <a:rPr lang="nl-NL" sz="2400" b="0" strike="noStrike" spc="-1" dirty="0" err="1">
                <a:solidFill>
                  <a:srgbClr val="000000"/>
                </a:solidFill>
                <a:uFill>
                  <a:solidFill>
                    <a:srgbClr val="FFFFFF"/>
                  </a:solidFill>
                </a:uFill>
                <a:latin typeface="Calibri"/>
              </a:rPr>
              <a:t>Entfernen</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Sie</a:t>
            </a:r>
            <a:r>
              <a:rPr lang="nl-NL" sz="2400" b="0" strike="noStrike" spc="-1" dirty="0">
                <a:solidFill>
                  <a:srgbClr val="000000"/>
                </a:solidFill>
                <a:uFill>
                  <a:solidFill>
                    <a:srgbClr val="FFFFFF"/>
                  </a:solidFill>
                </a:uFill>
                <a:latin typeface="Calibri"/>
              </a:rPr>
              <a:t> alle </a:t>
            </a:r>
            <a:r>
              <a:rPr lang="nl-NL" sz="2400" b="0" strike="noStrike" spc="-1" dirty="0" err="1">
                <a:solidFill>
                  <a:srgbClr val="000000"/>
                </a:solidFill>
                <a:uFill>
                  <a:solidFill>
                    <a:srgbClr val="FFFFFF"/>
                  </a:solidFill>
                </a:uFill>
                <a:latin typeface="Calibri"/>
              </a:rPr>
              <a:t>Drähte</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von</a:t>
            </a:r>
            <a:r>
              <a:rPr lang="nl-NL" sz="2400" b="0" strike="noStrike" spc="-1" dirty="0">
                <a:solidFill>
                  <a:srgbClr val="000000"/>
                </a:solidFill>
                <a:uFill>
                  <a:solidFill>
                    <a:srgbClr val="FFFFFF"/>
                  </a:solidFill>
                </a:uFill>
                <a:latin typeface="Calibri"/>
              </a:rPr>
              <a:t> der </a:t>
            </a:r>
            <a:r>
              <a:rPr lang="nl-NL" sz="2400" b="1" strike="noStrike" spc="-1" dirty="0" err="1">
                <a:solidFill>
                  <a:srgbClr val="000000"/>
                </a:solidFill>
                <a:uFill>
                  <a:solidFill>
                    <a:srgbClr val="FFFFFF"/>
                  </a:solidFill>
                </a:uFill>
                <a:latin typeface="Calibri"/>
              </a:rPr>
              <a:t>Arduino-Platine</a:t>
            </a:r>
            <a:r>
              <a:rPr lang="nl-NL" sz="2400" b="0" strike="noStrike" spc="-1" dirty="0">
                <a:solidFill>
                  <a:srgbClr val="000000"/>
                </a:solidFill>
                <a:uFill>
                  <a:solidFill>
                    <a:srgbClr val="FFFFFF"/>
                  </a:solidFill>
                </a:uFill>
                <a:latin typeface="Calibri"/>
              </a:rPr>
              <a:t>.</a:t>
            </a:r>
          </a:p>
          <a:p>
            <a:pPr marL="179280" indent="-178920">
              <a:lnSpc>
                <a:spcPct val="120000"/>
              </a:lnSpc>
              <a:spcBef>
                <a:spcPts val="100"/>
              </a:spcBef>
              <a:buClr>
                <a:srgbClr val="000000"/>
              </a:buClr>
              <a:buFont typeface="Arial"/>
              <a:buChar char="•"/>
            </a:pPr>
            <a:r>
              <a:rPr lang="nl-NL" sz="2400" b="0" strike="noStrike" spc="-1" dirty="0" err="1">
                <a:solidFill>
                  <a:srgbClr val="000000"/>
                </a:solidFill>
                <a:uFill>
                  <a:solidFill>
                    <a:srgbClr val="FFFFFF"/>
                  </a:solidFill>
                </a:uFill>
                <a:latin typeface="Calibri"/>
              </a:rPr>
              <a:t>Lass</a:t>
            </a:r>
            <a:r>
              <a:rPr lang="nl-NL" sz="2400" b="0" strike="noStrike" spc="-1" dirty="0">
                <a:solidFill>
                  <a:srgbClr val="000000"/>
                </a:solidFill>
                <a:uFill>
                  <a:solidFill>
                    <a:srgbClr val="FFFFFF"/>
                  </a:solidFill>
                </a:uFill>
                <a:latin typeface="Calibri"/>
              </a:rPr>
              <a:t> die </a:t>
            </a:r>
            <a:r>
              <a:rPr lang="nl-NL" sz="2400" b="0" strike="noStrike" spc="-1" dirty="0" err="1">
                <a:solidFill>
                  <a:srgbClr val="000000"/>
                </a:solidFill>
                <a:uFill>
                  <a:solidFill>
                    <a:srgbClr val="FFFFFF"/>
                  </a:solidFill>
                </a:uFill>
                <a:latin typeface="Calibri"/>
              </a:rPr>
              <a:t>Drähte</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auf</a:t>
            </a:r>
            <a:r>
              <a:rPr lang="nl-NL" sz="2400" b="0" strike="noStrike" spc="-1" dirty="0">
                <a:solidFill>
                  <a:srgbClr val="000000"/>
                </a:solidFill>
                <a:uFill>
                  <a:solidFill>
                    <a:srgbClr val="FFFFFF"/>
                  </a:solidFill>
                </a:uFill>
                <a:latin typeface="Calibri"/>
              </a:rPr>
              <a:t> der 3-farbigen LED (</a:t>
            </a:r>
            <a:r>
              <a:rPr lang="nl-NL" sz="2400" b="0" strike="noStrike" spc="-1" dirty="0" err="1">
                <a:solidFill>
                  <a:srgbClr val="000000"/>
                </a:solidFill>
                <a:uFill>
                  <a:solidFill>
                    <a:srgbClr val="FFFFFF"/>
                  </a:solidFill>
                </a:uFill>
                <a:latin typeface="Calibri"/>
              </a:rPr>
              <a:t>Sie</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haben</a:t>
            </a:r>
            <a:r>
              <a:rPr lang="nl-NL" sz="2400" b="0" strike="noStrike" spc="-1" dirty="0">
                <a:solidFill>
                  <a:srgbClr val="000000"/>
                </a:solidFill>
                <a:uFill>
                  <a:solidFill>
                    <a:srgbClr val="FFFFFF"/>
                  </a:solidFill>
                </a:uFill>
                <a:latin typeface="Calibri"/>
              </a:rPr>
              <a:t> das nicht </a:t>
            </a:r>
            <a:r>
              <a:rPr lang="nl-NL" sz="2400" b="0" strike="noStrike" spc="-1" dirty="0" err="1">
                <a:solidFill>
                  <a:srgbClr val="000000"/>
                </a:solidFill>
                <a:uFill>
                  <a:solidFill>
                    <a:srgbClr val="FFFFFF"/>
                  </a:solidFill>
                </a:uFill>
                <a:latin typeface="Calibri"/>
              </a:rPr>
              <a:t>benutzt</a:t>
            </a:r>
            <a:r>
              <a:rPr lang="nl-NL" sz="2400" b="0" strike="noStrike" spc="-1" dirty="0">
                <a:solidFill>
                  <a:srgbClr val="000000"/>
                </a:solidFill>
                <a:uFill>
                  <a:solidFill>
                    <a:srgbClr val="FFFFFF"/>
                  </a:solidFill>
                </a:uFill>
                <a:latin typeface="Calibri"/>
              </a:rPr>
              <a:t>)</a:t>
            </a:r>
          </a:p>
          <a:p>
            <a:pPr marL="179280" indent="-178920">
              <a:lnSpc>
                <a:spcPct val="120000"/>
              </a:lnSpc>
              <a:spcBef>
                <a:spcPts val="100"/>
              </a:spcBef>
              <a:buClr>
                <a:srgbClr val="000000"/>
              </a:buClr>
              <a:buFont typeface="Arial"/>
              <a:buChar char="•"/>
            </a:pPr>
            <a:r>
              <a:rPr lang="nl-NL" sz="2400" b="0" strike="noStrike" spc="-1" dirty="0">
                <a:solidFill>
                  <a:srgbClr val="000000"/>
                </a:solidFill>
                <a:uFill>
                  <a:solidFill>
                    <a:srgbClr val="FFFFFF"/>
                  </a:solidFill>
                </a:uFill>
                <a:latin typeface="Calibri"/>
              </a:rPr>
              <a:t>Lassen </a:t>
            </a:r>
            <a:r>
              <a:rPr lang="nl-NL" sz="2400" b="0" strike="noStrike" spc="-1" dirty="0" err="1">
                <a:solidFill>
                  <a:srgbClr val="000000"/>
                </a:solidFill>
                <a:uFill>
                  <a:solidFill>
                    <a:srgbClr val="FFFFFF"/>
                  </a:solidFill>
                </a:uFill>
                <a:latin typeface="Calibri"/>
              </a:rPr>
              <a:t>Sie</a:t>
            </a:r>
            <a:r>
              <a:rPr lang="nl-NL" sz="2400" b="0" strike="noStrike" spc="-1" dirty="0">
                <a:solidFill>
                  <a:srgbClr val="000000"/>
                </a:solidFill>
                <a:uFill>
                  <a:solidFill>
                    <a:srgbClr val="FFFFFF"/>
                  </a:solidFill>
                </a:uFill>
                <a:latin typeface="Calibri"/>
              </a:rPr>
              <a:t> die Kabel </a:t>
            </a:r>
            <a:r>
              <a:rPr lang="nl-NL" sz="2400" b="0" strike="noStrike" spc="-1" dirty="0" err="1">
                <a:solidFill>
                  <a:srgbClr val="000000"/>
                </a:solidFill>
                <a:uFill>
                  <a:solidFill>
                    <a:srgbClr val="FFFFFF"/>
                  </a:solidFill>
                </a:uFill>
                <a:latin typeface="Calibri"/>
              </a:rPr>
              <a:t>am</a:t>
            </a:r>
            <a:r>
              <a:rPr lang="nl-NL" sz="2400" b="0" strike="noStrike" spc="-1" dirty="0">
                <a:solidFill>
                  <a:srgbClr val="000000"/>
                </a:solidFill>
                <a:uFill>
                  <a:solidFill>
                    <a:srgbClr val="FFFFFF"/>
                  </a:solidFill>
                </a:uFill>
                <a:latin typeface="Calibri"/>
              </a:rPr>
              <a:t> Summer</a:t>
            </a:r>
          </a:p>
          <a:p>
            <a:pPr marL="179280" indent="-178920">
              <a:lnSpc>
                <a:spcPct val="120000"/>
              </a:lnSpc>
              <a:spcBef>
                <a:spcPts val="100"/>
              </a:spcBef>
              <a:buClr>
                <a:srgbClr val="000000"/>
              </a:buClr>
              <a:buFont typeface="Arial"/>
              <a:buChar char="•"/>
            </a:pPr>
            <a:r>
              <a:rPr lang="nl-NL" sz="2400" b="0" strike="noStrike" spc="-1" dirty="0" err="1">
                <a:solidFill>
                  <a:srgbClr val="000000"/>
                </a:solidFill>
                <a:uFill>
                  <a:solidFill>
                    <a:srgbClr val="FFFFFF"/>
                  </a:solidFill>
                </a:uFill>
                <a:latin typeface="Calibri"/>
              </a:rPr>
              <a:t>Wenn</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etwas</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kaputt</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ist</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bitte</a:t>
            </a:r>
            <a:endParaRPr lang="nl-NL" sz="2400" b="0" strike="noStrike" spc="-1" dirty="0">
              <a:solidFill>
                <a:srgbClr val="000000"/>
              </a:solidFill>
              <a:uFill>
                <a:solidFill>
                  <a:srgbClr val="FFFFFF"/>
                </a:solidFill>
              </a:uFill>
              <a:latin typeface="Calibri"/>
            </a:endParaRPr>
          </a:p>
          <a:p>
            <a:pPr marL="361950" lvl="1" indent="-177800">
              <a:lnSpc>
                <a:spcPct val="120000"/>
              </a:lnSpc>
              <a:spcBef>
                <a:spcPts val="100"/>
              </a:spcBef>
              <a:buClr>
                <a:srgbClr val="000000"/>
              </a:buClr>
              <a:buSzPct val="75000"/>
              <a:buFont typeface="Symbol" charset="2"/>
              <a:buChar char=""/>
            </a:pPr>
            <a:r>
              <a:rPr lang="nl-NL" sz="2400" b="0" strike="noStrike" spc="-1" dirty="0" err="1">
                <a:solidFill>
                  <a:srgbClr val="000000"/>
                </a:solidFill>
                <a:uFill>
                  <a:solidFill>
                    <a:srgbClr val="FFFFFF"/>
                  </a:solidFill>
                </a:uFill>
                <a:latin typeface="Calibri"/>
              </a:rPr>
              <a:t>Werfen</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Sie</a:t>
            </a:r>
            <a:r>
              <a:rPr lang="nl-NL" sz="2400" b="0" strike="noStrike" spc="-1" dirty="0">
                <a:solidFill>
                  <a:srgbClr val="000000"/>
                </a:solidFill>
                <a:uFill>
                  <a:solidFill>
                    <a:srgbClr val="FFFFFF"/>
                  </a:solidFill>
                </a:uFill>
                <a:latin typeface="Calibri"/>
              </a:rPr>
              <a:t> es weg </a:t>
            </a:r>
            <a:r>
              <a:rPr lang="nl-NL" sz="2400" b="0" strike="noStrike" spc="-1" dirty="0" err="1">
                <a:solidFill>
                  <a:srgbClr val="000000"/>
                </a:solidFill>
                <a:uFill>
                  <a:solidFill>
                    <a:srgbClr val="FFFFFF"/>
                  </a:solidFill>
                </a:uFill>
                <a:latin typeface="Calibri"/>
              </a:rPr>
              <a:t>oder</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reichen</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Sie</a:t>
            </a:r>
            <a:r>
              <a:rPr lang="nl-NL" sz="2400" b="0" strike="noStrike" spc="-1" dirty="0">
                <a:solidFill>
                  <a:srgbClr val="000000"/>
                </a:solidFill>
                <a:uFill>
                  <a:solidFill>
                    <a:srgbClr val="FFFFFF"/>
                  </a:solidFill>
                </a:uFill>
                <a:latin typeface="Calibri"/>
              </a:rPr>
              <a:t> es </a:t>
            </a:r>
            <a:r>
              <a:rPr lang="nl-NL" sz="2400" b="0" strike="noStrike" spc="-1" dirty="0" err="1">
                <a:solidFill>
                  <a:srgbClr val="000000"/>
                </a:solidFill>
                <a:uFill>
                  <a:solidFill>
                    <a:srgbClr val="FFFFFF"/>
                  </a:solidFill>
                </a:uFill>
                <a:latin typeface="Calibri"/>
              </a:rPr>
              <a:t>ein</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wenn</a:t>
            </a:r>
            <a:r>
              <a:rPr lang="nl-NL" sz="2400" b="0" strike="noStrike" spc="-1" dirty="0">
                <a:solidFill>
                  <a:srgbClr val="000000"/>
                </a:solidFill>
                <a:uFill>
                  <a:solidFill>
                    <a:srgbClr val="FFFFFF"/>
                  </a:solidFill>
                </a:uFill>
                <a:latin typeface="Calibri"/>
              </a:rPr>
              <a:t> es </a:t>
            </a:r>
            <a:r>
              <a:rPr lang="nl-NL" sz="2400" b="0" strike="noStrike" spc="-1" dirty="0" err="1">
                <a:solidFill>
                  <a:srgbClr val="000000"/>
                </a:solidFill>
                <a:uFill>
                  <a:solidFill>
                    <a:srgbClr val="FFFFFF"/>
                  </a:solidFill>
                </a:uFill>
                <a:latin typeface="Calibri"/>
              </a:rPr>
              <a:t>unklar</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ist</a:t>
            </a:r>
            <a:r>
              <a:rPr lang="nl-NL" sz="2400" b="0" strike="noStrike" spc="-1" dirty="0">
                <a:solidFill>
                  <a:srgbClr val="000000"/>
                </a:solidFill>
                <a:uFill>
                  <a:solidFill>
                    <a:srgbClr val="FFFFFF"/>
                  </a:solidFill>
                </a:uFill>
                <a:latin typeface="Calibri"/>
              </a:rPr>
              <a:t>)</a:t>
            </a:r>
          </a:p>
          <a:p>
            <a:pPr marL="361950" lvl="1" indent="-177800">
              <a:lnSpc>
                <a:spcPct val="120000"/>
              </a:lnSpc>
              <a:spcBef>
                <a:spcPts val="100"/>
              </a:spcBef>
              <a:buClr>
                <a:srgbClr val="000000"/>
              </a:buClr>
              <a:buSzPct val="75000"/>
              <a:buFont typeface="Symbol" charset="2"/>
              <a:buChar char=""/>
            </a:pPr>
            <a:r>
              <a:rPr lang="nl-NL" sz="2400" b="0" strike="noStrike" spc="-1" dirty="0" err="1">
                <a:solidFill>
                  <a:srgbClr val="000000"/>
                </a:solidFill>
                <a:uFill>
                  <a:solidFill>
                    <a:srgbClr val="FFFFFF"/>
                  </a:solidFill>
                </a:uFill>
                <a:latin typeface="Calibri"/>
              </a:rPr>
              <a:t>Schreiben</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Sie</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eine</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Notiz</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im</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Schachtel</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dass</a:t>
            </a:r>
            <a:r>
              <a:rPr lang="nl-NL" sz="2400" b="0" strike="noStrike" spc="-1" dirty="0">
                <a:solidFill>
                  <a:srgbClr val="000000"/>
                </a:solidFill>
                <a:uFill>
                  <a:solidFill>
                    <a:srgbClr val="FFFFFF"/>
                  </a:solidFill>
                </a:uFill>
                <a:latin typeface="Calibri"/>
              </a:rPr>
              <a:t> es </a:t>
            </a:r>
            <a:r>
              <a:rPr lang="nl-NL" sz="2400" b="0" strike="noStrike" spc="-1" dirty="0" err="1">
                <a:solidFill>
                  <a:srgbClr val="000000"/>
                </a:solidFill>
                <a:uFill>
                  <a:solidFill>
                    <a:srgbClr val="FFFFFF"/>
                  </a:solidFill>
                </a:uFill>
                <a:latin typeface="Calibri"/>
              </a:rPr>
              <a:t>fehlt</a:t>
            </a:r>
            <a:endParaRPr lang="nl-NL" sz="2400" b="0" strike="noStrike" spc="-1" dirty="0">
              <a:solidFill>
                <a:srgbClr val="000000"/>
              </a:solidFill>
              <a:uFill>
                <a:solidFill>
                  <a:srgbClr val="FFFFFF"/>
                </a:solidFill>
              </a:uFill>
              <a:latin typeface="Calibri"/>
            </a:endParaRPr>
          </a:p>
          <a:p>
            <a:pPr marL="361950" lvl="1" indent="-177800">
              <a:lnSpc>
                <a:spcPct val="120000"/>
              </a:lnSpc>
              <a:spcBef>
                <a:spcPts val="100"/>
              </a:spcBef>
              <a:buClr>
                <a:srgbClr val="000000"/>
              </a:buClr>
              <a:buSzPct val="75000"/>
              <a:buFont typeface="Symbol" charset="2"/>
              <a:buChar char=""/>
            </a:pPr>
            <a:r>
              <a:rPr lang="nl-NL" sz="2400" b="0" strike="noStrike" spc="-1" dirty="0">
                <a:solidFill>
                  <a:srgbClr val="000000"/>
                </a:solidFill>
                <a:uFill>
                  <a:solidFill>
                    <a:srgbClr val="FFFFFF"/>
                  </a:solidFill>
                </a:uFill>
                <a:latin typeface="Calibri"/>
              </a:rPr>
              <a:t>Legen </a:t>
            </a:r>
            <a:r>
              <a:rPr lang="nl-NL" sz="2400" b="0" strike="noStrike" spc="-1" dirty="0" err="1">
                <a:solidFill>
                  <a:srgbClr val="000000"/>
                </a:solidFill>
                <a:uFill>
                  <a:solidFill>
                    <a:srgbClr val="FFFFFF"/>
                  </a:solidFill>
                </a:uFill>
                <a:latin typeface="Calibri"/>
              </a:rPr>
              <a:t>Sie</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nichts</a:t>
            </a:r>
            <a:r>
              <a:rPr lang="nl-NL" sz="2400" b="0" strike="noStrike" spc="-1" dirty="0">
                <a:solidFill>
                  <a:srgbClr val="000000"/>
                </a:solidFill>
                <a:uFill>
                  <a:solidFill>
                    <a:srgbClr val="FFFFFF"/>
                  </a:solidFill>
                </a:uFill>
                <a:latin typeface="Calibri"/>
              </a:rPr>
              <a:t> was </a:t>
            </a:r>
            <a:r>
              <a:rPr lang="nl-NL" sz="2400" b="0" strike="noStrike" spc="-1" dirty="0" err="1">
                <a:solidFill>
                  <a:srgbClr val="000000"/>
                </a:solidFill>
                <a:uFill>
                  <a:solidFill>
                    <a:srgbClr val="FFFFFF"/>
                  </a:solidFill>
                </a:uFill>
                <a:latin typeface="Calibri"/>
              </a:rPr>
              <a:t>kaputt</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ist</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zurück</a:t>
            </a:r>
            <a:r>
              <a:rPr lang="nl-NL" sz="2400" b="0" strike="noStrike" spc="-1" dirty="0">
                <a:solidFill>
                  <a:srgbClr val="000000"/>
                </a:solidFill>
                <a:uFill>
                  <a:solidFill>
                    <a:srgbClr val="FFFFFF"/>
                  </a:solidFill>
                </a:uFill>
                <a:latin typeface="Calibri"/>
              </a:rPr>
              <a:t> in die </a:t>
            </a:r>
            <a:r>
              <a:rPr lang="nl-NL" sz="2400" b="0" strike="noStrike" spc="-1" dirty="0" err="1">
                <a:solidFill>
                  <a:srgbClr val="000000"/>
                </a:solidFill>
                <a:uFill>
                  <a:solidFill>
                    <a:srgbClr val="FFFFFF"/>
                  </a:solidFill>
                </a:uFill>
                <a:latin typeface="Calibri"/>
              </a:rPr>
              <a:t>Schachtel</a:t>
            </a:r>
            <a:endParaRPr lang="nl-NL" sz="2400" b="0" strike="noStrike" spc="-1" dirty="0">
              <a:solidFill>
                <a:srgbClr val="000000"/>
              </a:solidFill>
              <a:uFill>
                <a:solidFill>
                  <a:srgbClr val="FFFFFF"/>
                </a:solidFill>
              </a:uFill>
              <a:latin typeface="Calibri"/>
            </a:endParaRPr>
          </a:p>
          <a:p>
            <a:pPr marL="179280" indent="-178920">
              <a:lnSpc>
                <a:spcPct val="120000"/>
              </a:lnSpc>
              <a:spcBef>
                <a:spcPts val="100"/>
              </a:spcBef>
              <a:buClr>
                <a:srgbClr val="000000"/>
              </a:buClr>
              <a:buFont typeface="Arial"/>
              <a:buChar char="•"/>
            </a:pPr>
            <a:r>
              <a:rPr lang="en-US" sz="2400" spc="-1" dirty="0" err="1" smtClean="0">
                <a:solidFill>
                  <a:srgbClr val="000000"/>
                </a:solidFill>
                <a:uFill>
                  <a:solidFill>
                    <a:srgbClr val="FFFFFF"/>
                  </a:solidFill>
                </a:uFill>
                <a:latin typeface="Calibri"/>
              </a:rPr>
              <a:t>Rasberry</a:t>
            </a:r>
            <a:r>
              <a:rPr lang="en-US" sz="2400" spc="-1" dirty="0" smtClean="0">
                <a:solidFill>
                  <a:srgbClr val="000000"/>
                </a:solidFill>
                <a:uFill>
                  <a:solidFill>
                    <a:srgbClr val="FFFFFF"/>
                  </a:solidFill>
                </a:uFill>
                <a:latin typeface="Calibri"/>
              </a:rPr>
              <a:t> Pi </a:t>
            </a:r>
            <a:r>
              <a:rPr lang="en-US" sz="2400" spc="-1" dirty="0" err="1" smtClean="0">
                <a:solidFill>
                  <a:srgbClr val="000000"/>
                </a:solidFill>
                <a:uFill>
                  <a:solidFill>
                    <a:srgbClr val="FFFFFF"/>
                  </a:solidFill>
                </a:uFill>
                <a:latin typeface="Calibri"/>
              </a:rPr>
              <a:t>abslie</a:t>
            </a:r>
            <a:r>
              <a:rPr lang="nl-NL" sz="2400" spc="-1" dirty="0" err="1" smtClean="0">
                <a:solidFill>
                  <a:srgbClr val="000000"/>
                </a:solidFill>
                <a:uFill>
                  <a:solidFill>
                    <a:srgbClr val="FFFFFF"/>
                  </a:solidFill>
                </a:uFill>
                <a:latin typeface="Calibri"/>
              </a:rPr>
              <a:t>ßen</a:t>
            </a:r>
            <a:endParaRPr lang="nl-NL" sz="2400" b="0" strike="noStrike" spc="-1" dirty="0">
              <a:solidFill>
                <a:srgbClr val="000000"/>
              </a:solidFill>
              <a:uFill>
                <a:solidFill>
                  <a:srgbClr val="FFFFFF"/>
                </a:solidFill>
              </a:uFill>
              <a:latin typeface="Calibri"/>
            </a:endParaRPr>
          </a:p>
          <a:p>
            <a:pPr marL="179280" indent="-178920">
              <a:lnSpc>
                <a:spcPct val="120000"/>
              </a:lnSpc>
              <a:spcBef>
                <a:spcPts val="100"/>
              </a:spcBef>
              <a:buClr>
                <a:srgbClr val="000000"/>
              </a:buClr>
              <a:buFont typeface="Arial"/>
              <a:buChar char="•"/>
            </a:pPr>
            <a:r>
              <a:rPr lang="nl-NL" sz="2400" b="0" strike="noStrike" spc="-1" dirty="0">
                <a:solidFill>
                  <a:srgbClr val="000000"/>
                </a:solidFill>
                <a:uFill>
                  <a:solidFill>
                    <a:srgbClr val="FFFFFF"/>
                  </a:solidFill>
                </a:uFill>
                <a:latin typeface="Calibri"/>
              </a:rPr>
              <a:t>Lassen </a:t>
            </a:r>
            <a:r>
              <a:rPr lang="nl-NL" sz="2400" b="0" strike="noStrike" spc="-1" dirty="0" err="1">
                <a:solidFill>
                  <a:srgbClr val="000000"/>
                </a:solidFill>
                <a:uFill>
                  <a:solidFill>
                    <a:srgbClr val="FFFFFF"/>
                  </a:solidFill>
                </a:uFill>
                <a:latin typeface="Calibri"/>
              </a:rPr>
              <a:t>Sie</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uns</a:t>
            </a:r>
            <a:r>
              <a:rPr lang="nl-NL" sz="2400" b="0" strike="noStrike" spc="-1" dirty="0">
                <a:solidFill>
                  <a:srgbClr val="000000"/>
                </a:solidFill>
                <a:uFill>
                  <a:solidFill>
                    <a:srgbClr val="FFFFFF"/>
                  </a:solidFill>
                </a:uFill>
                <a:latin typeface="Calibri"/>
              </a:rPr>
              <a:t> wissen, was </a:t>
            </a:r>
            <a:r>
              <a:rPr lang="nl-NL" sz="2400" b="0" strike="noStrike" spc="-1" dirty="0" err="1">
                <a:solidFill>
                  <a:srgbClr val="000000"/>
                </a:solidFill>
                <a:uFill>
                  <a:solidFill>
                    <a:srgbClr val="FFFFFF"/>
                  </a:solidFill>
                </a:uFill>
                <a:latin typeface="Calibri"/>
              </a:rPr>
              <a:t>Sie</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über</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diesen</a:t>
            </a:r>
            <a:r>
              <a:rPr lang="nl-NL" sz="2400" b="0" strike="noStrike" spc="-1" dirty="0">
                <a:solidFill>
                  <a:srgbClr val="000000"/>
                </a:solidFill>
                <a:uFill>
                  <a:solidFill>
                    <a:srgbClr val="FFFFFF"/>
                  </a:solidFill>
                </a:uFill>
                <a:latin typeface="Calibri"/>
              </a:rPr>
              <a:t> Workshop gedacht </a:t>
            </a:r>
            <a:r>
              <a:rPr lang="nl-NL" sz="2400" b="0" strike="noStrike" spc="-1" dirty="0" err="1">
                <a:solidFill>
                  <a:srgbClr val="000000"/>
                </a:solidFill>
                <a:uFill>
                  <a:solidFill>
                    <a:srgbClr val="FFFFFF"/>
                  </a:solidFill>
                </a:uFill>
                <a:latin typeface="Calibri"/>
              </a:rPr>
              <a:t>haben</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jetzt</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mündlich</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oder</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später</a:t>
            </a:r>
            <a:r>
              <a:rPr lang="nl-NL" sz="2400" b="0" strike="noStrike" spc="-1" dirty="0">
                <a:solidFill>
                  <a:srgbClr val="000000"/>
                </a:solidFill>
                <a:uFill>
                  <a:solidFill>
                    <a:srgbClr val="FFFFFF"/>
                  </a:solidFill>
                </a:uFill>
                <a:latin typeface="Calibri"/>
              </a:rPr>
              <a:t> per </a:t>
            </a:r>
            <a:r>
              <a:rPr lang="nl-NL" sz="2400" b="0" strike="noStrike" spc="-1" dirty="0" err="1">
                <a:solidFill>
                  <a:srgbClr val="000000"/>
                </a:solidFill>
                <a:uFill>
                  <a:solidFill>
                    <a:srgbClr val="FFFFFF"/>
                  </a:solidFill>
                </a:uFill>
                <a:latin typeface="Calibri"/>
              </a:rPr>
              <a:t>E-Mail</a:t>
            </a:r>
            <a:endParaRPr lang="nl-NL" sz="2400" b="0" strike="noStrike" spc="-1" dirty="0">
              <a:solidFill>
                <a:srgbClr val="000000"/>
              </a:solidFill>
              <a:uFill>
                <a:solidFill>
                  <a:srgbClr val="FFFFFF"/>
                </a:solidFill>
              </a:uFill>
              <a:latin typeface="Calibri"/>
            </a:endParaRPr>
          </a:p>
          <a:p>
            <a:pPr marL="361950" lvl="1" indent="-177800">
              <a:lnSpc>
                <a:spcPct val="120000"/>
              </a:lnSpc>
              <a:spcBef>
                <a:spcPts val="100"/>
              </a:spcBef>
              <a:buClr>
                <a:srgbClr val="000000"/>
              </a:buClr>
              <a:buSzPct val="75000"/>
              <a:buFont typeface="Symbol" charset="2"/>
              <a:buChar char=""/>
            </a:pPr>
            <a:r>
              <a:rPr lang="nl-NL" sz="2400" b="0" strike="noStrike" spc="-1" dirty="0" err="1">
                <a:solidFill>
                  <a:srgbClr val="000000"/>
                </a:solidFill>
                <a:uFill>
                  <a:solidFill>
                    <a:srgbClr val="FFFFFF"/>
                  </a:solidFill>
                </a:uFill>
                <a:latin typeface="Calibri"/>
              </a:rPr>
              <a:t>hans.piam</a:t>
            </a:r>
            <a:r>
              <a:rPr lang="nl-NL" sz="2400" b="0" strike="noStrike" spc="-1" dirty="0">
                <a:solidFill>
                  <a:srgbClr val="000000"/>
                </a:solidFill>
                <a:uFill>
                  <a:solidFill>
                    <a:srgbClr val="FFFFFF"/>
                  </a:solidFill>
                </a:uFill>
                <a:latin typeface="Calibri"/>
              </a:rPr>
              <a:t>@</a:t>
            </a:r>
            <a:r>
              <a:rPr lang="nl-NL" sz="2400" b="0" strike="noStrike" spc="-1" dirty="0" err="1">
                <a:solidFill>
                  <a:srgbClr val="000000"/>
                </a:solidFill>
                <a:uFill>
                  <a:solidFill>
                    <a:srgbClr val="FFFFFF"/>
                  </a:solidFill>
                </a:uFill>
                <a:latin typeface="Calibri"/>
              </a:rPr>
              <a:t>hanselma.nl</a:t>
            </a:r>
            <a:endParaRPr lang="nl-NL" sz="2400" b="0" strike="noStrike" spc="-1" dirty="0">
              <a:solidFill>
                <a:srgbClr val="000000"/>
              </a:solidFill>
              <a:uFill>
                <a:solidFill>
                  <a:srgbClr val="FFFFFF"/>
                </a:solidFill>
              </a:uFill>
              <a:latin typeface="Calibri"/>
            </a:endParaRPr>
          </a:p>
          <a:p>
            <a:pPr marL="361950" lvl="1" indent="-177800">
              <a:lnSpc>
                <a:spcPct val="120000"/>
              </a:lnSpc>
              <a:spcBef>
                <a:spcPts val="100"/>
              </a:spcBef>
              <a:buClr>
                <a:srgbClr val="000000"/>
              </a:buClr>
              <a:buSzPct val="75000"/>
              <a:buFont typeface="Symbol" charset="2"/>
              <a:buChar char=""/>
            </a:pPr>
            <a:r>
              <a:rPr lang="nl-NL" sz="2400" b="0" strike="noStrike" spc="-1" dirty="0" err="1">
                <a:solidFill>
                  <a:srgbClr val="000000"/>
                </a:solidFill>
                <a:uFill>
                  <a:solidFill>
                    <a:srgbClr val="FFFFFF"/>
                  </a:solidFill>
                </a:uFill>
                <a:latin typeface="Calibri"/>
              </a:rPr>
              <a:t>heppg</a:t>
            </a:r>
            <a:r>
              <a:rPr lang="nl-NL" sz="2400" b="0" strike="noStrike" spc="-1" dirty="0">
                <a:solidFill>
                  <a:srgbClr val="000000"/>
                </a:solidFill>
                <a:uFill>
                  <a:solidFill>
                    <a:srgbClr val="FFFFFF"/>
                  </a:solidFill>
                </a:uFill>
                <a:latin typeface="Calibri"/>
              </a:rPr>
              <a:t>@</a:t>
            </a:r>
            <a:r>
              <a:rPr lang="nl-NL" sz="2400" b="0" strike="noStrike" spc="-1" dirty="0" err="1">
                <a:solidFill>
                  <a:srgbClr val="000000"/>
                </a:solidFill>
                <a:uFill>
                  <a:solidFill>
                    <a:srgbClr val="FFFFFF"/>
                  </a:solidFill>
                </a:uFill>
                <a:latin typeface="Calibri"/>
              </a:rPr>
              <a:t>web.de</a:t>
            </a:r>
            <a:endParaRPr lang="nl-NL" sz="2400" b="0" strike="noStrike" spc="-1" dirty="0">
              <a:solidFill>
                <a:srgbClr val="000000"/>
              </a:solidFill>
              <a:uFill>
                <a:solidFill>
                  <a:srgbClr val="FFFFFF"/>
                </a:solidFill>
              </a:uFill>
              <a:latin typeface="Calibri"/>
            </a:endParaRPr>
          </a:p>
        </p:txBody>
      </p:sp>
      <p:sp>
        <p:nvSpPr>
          <p:cNvPr id="609" name="TextShape 3"/>
          <p:cNvSpPr txBox="1"/>
          <p:nvPr/>
        </p:nvSpPr>
        <p:spPr>
          <a:xfrm>
            <a:off x="8172360" y="4767120"/>
            <a:ext cx="514080" cy="273600"/>
          </a:xfrm>
          <a:prstGeom prst="rect">
            <a:avLst/>
          </a:prstGeom>
          <a:noFill/>
          <a:ln>
            <a:noFill/>
          </a:ln>
        </p:spPr>
        <p:txBody>
          <a:bodyPr anchor="ctr"/>
          <a:lstStyle/>
          <a:p>
            <a:pPr algn="r">
              <a:lnSpc>
                <a:spcPct val="100000"/>
              </a:lnSpc>
            </a:pPr>
            <a:fld id="{C364E424-1888-4000-9E13-CEDA690F7337}" type="slidenum">
              <a:rPr lang="en-GB" sz="1200" b="0" strike="noStrike" spc="-1">
                <a:solidFill>
                  <a:srgbClr val="8B8B8B"/>
                </a:solidFill>
                <a:uFill>
                  <a:solidFill>
                    <a:srgbClr val="FFFFFF"/>
                  </a:solidFill>
                </a:uFill>
                <a:latin typeface="Calibri"/>
              </a:rPr>
              <a:pPr algn="r">
                <a:lnSpc>
                  <a:spcPct val="100000"/>
                </a:lnSpc>
              </a:pPr>
              <a:t>59</a:t>
            </a:fld>
            <a:endParaRPr lang="en-GB" sz="1200" b="0" strike="noStrike" spc="-1">
              <a:solidFill>
                <a:srgbClr val="000000"/>
              </a:solidFill>
              <a:uFill>
                <a:solidFill>
                  <a:srgbClr val="FFFFFF"/>
                </a:solidFill>
              </a:uFill>
              <a:latin typeface="Times New Roman"/>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 name="TextShape 1"/>
          <p:cNvSpPr txBox="1"/>
          <p:nvPr/>
        </p:nvSpPr>
        <p:spPr>
          <a:xfrm>
            <a:off x="464400" y="205920"/>
            <a:ext cx="8229240" cy="856800"/>
          </a:xfrm>
          <a:prstGeom prst="rect">
            <a:avLst/>
          </a:prstGeom>
          <a:noFill/>
          <a:ln>
            <a:noFill/>
          </a:ln>
        </p:spPr>
        <p:txBody>
          <a:bodyPr anchor="ctr"/>
          <a:lstStyle/>
          <a:p>
            <a:pPr>
              <a:lnSpc>
                <a:spcPct val="100000"/>
              </a:lnSpc>
            </a:pPr>
            <a:r>
              <a:rPr lang="nl-NL" sz="4400" b="0" strike="noStrike" spc="-1">
                <a:solidFill>
                  <a:srgbClr val="000000"/>
                </a:solidFill>
                <a:uFill>
                  <a:solidFill>
                    <a:srgbClr val="FFFFFF"/>
                  </a:solidFill>
                </a:uFill>
                <a:latin typeface="Calibri"/>
              </a:rPr>
              <a:t>Keine Ziele</a:t>
            </a:r>
          </a:p>
        </p:txBody>
      </p:sp>
      <p:sp>
        <p:nvSpPr>
          <p:cNvPr id="214" name="TextShape 2"/>
          <p:cNvSpPr txBox="1"/>
          <p:nvPr/>
        </p:nvSpPr>
        <p:spPr>
          <a:xfrm>
            <a:off x="457200" y="1200240"/>
            <a:ext cx="8229240" cy="3394080"/>
          </a:xfrm>
          <a:prstGeom prst="rect">
            <a:avLst/>
          </a:prstGeom>
          <a:noFill/>
          <a:ln>
            <a:noFill/>
          </a:ln>
        </p:spPr>
        <p:txBody>
          <a:bodyPr/>
          <a:lstStyle/>
          <a:p>
            <a:pPr marL="179280" indent="-178920">
              <a:lnSpc>
                <a:spcPct val="100000"/>
              </a:lnSpc>
              <a:spcBef>
                <a:spcPts val="479"/>
              </a:spcBef>
              <a:buClr>
                <a:srgbClr val="000000"/>
              </a:buClr>
              <a:buFont typeface="Arial"/>
              <a:buChar char="•"/>
            </a:pPr>
            <a:r>
              <a:rPr lang="nl-NL" sz="2400" b="0" strike="noStrike" spc="-1">
                <a:solidFill>
                  <a:srgbClr val="000000"/>
                </a:solidFill>
                <a:uFill>
                  <a:solidFill>
                    <a:srgbClr val="FFFFFF"/>
                  </a:solidFill>
                </a:uFill>
                <a:latin typeface="Calibri"/>
              </a:rPr>
              <a:t>Es ist kein Ziel, ein komplettes nützliches Spiel oder ein anderes Programm zu erstellen.</a:t>
            </a:r>
          </a:p>
          <a:p>
            <a:pPr marL="179280" indent="-178920">
              <a:lnSpc>
                <a:spcPct val="100000"/>
              </a:lnSpc>
              <a:spcBef>
                <a:spcPts val="479"/>
              </a:spcBef>
              <a:buClr>
                <a:srgbClr val="000000"/>
              </a:buClr>
              <a:buFont typeface="Arial"/>
              <a:buChar char="•"/>
            </a:pPr>
            <a:r>
              <a:rPr lang="nl-NL" sz="2400" b="0" strike="noStrike" spc="-1">
                <a:solidFill>
                  <a:srgbClr val="000000"/>
                </a:solidFill>
                <a:uFill>
                  <a:solidFill>
                    <a:srgbClr val="FFFFFF"/>
                  </a:solidFill>
                </a:uFill>
                <a:latin typeface="Calibri"/>
              </a:rPr>
              <a:t>Sie können dies mit Ihrer eigenen Kreativität zu Hause tun, da Sie jetzt wissen, wie Sie mithilfe von scratchClient mehrere Hardwareteile von Scratch aus steuern können.</a:t>
            </a:r>
          </a:p>
        </p:txBody>
      </p:sp>
      <p:sp>
        <p:nvSpPr>
          <p:cNvPr id="215" name="TextShape 3"/>
          <p:cNvSpPr txBox="1"/>
          <p:nvPr/>
        </p:nvSpPr>
        <p:spPr>
          <a:xfrm>
            <a:off x="8172360" y="4767120"/>
            <a:ext cx="514080" cy="273600"/>
          </a:xfrm>
          <a:prstGeom prst="rect">
            <a:avLst/>
          </a:prstGeom>
          <a:noFill/>
          <a:ln>
            <a:noFill/>
          </a:ln>
        </p:spPr>
        <p:txBody>
          <a:bodyPr anchor="ctr"/>
          <a:lstStyle/>
          <a:p>
            <a:pPr algn="r">
              <a:lnSpc>
                <a:spcPct val="100000"/>
              </a:lnSpc>
            </a:pPr>
            <a:fld id="{7DE519CA-B606-4241-A6E5-B42B482BCBCF}" type="slidenum">
              <a:rPr lang="en-GB" sz="1200" b="0" strike="noStrike" spc="-1">
                <a:solidFill>
                  <a:srgbClr val="8B8B8B"/>
                </a:solidFill>
                <a:uFill>
                  <a:solidFill>
                    <a:srgbClr val="FFFFFF"/>
                  </a:solidFill>
                </a:uFill>
                <a:latin typeface="Calibri"/>
              </a:rPr>
              <a:pPr algn="r">
                <a:lnSpc>
                  <a:spcPct val="100000"/>
                </a:lnSpc>
              </a:pPr>
              <a:t>6</a:t>
            </a:fld>
            <a:endParaRPr lang="en-GB" sz="1200" b="0" strike="noStrike" spc="-1">
              <a:solidFill>
                <a:srgbClr val="000000"/>
              </a:solidFill>
              <a:uFill>
                <a:solidFill>
                  <a:srgbClr val="FFFFFF"/>
                </a:solidFill>
              </a:uFill>
              <a:latin typeface="Times New Roman"/>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0" name="TextShape 1"/>
          <p:cNvSpPr txBox="1"/>
          <p:nvPr/>
        </p:nvSpPr>
        <p:spPr>
          <a:xfrm>
            <a:off x="685800" y="1597680"/>
            <a:ext cx="7772040" cy="1102320"/>
          </a:xfrm>
          <a:prstGeom prst="rect">
            <a:avLst/>
          </a:prstGeom>
          <a:noFill/>
          <a:ln>
            <a:noFill/>
          </a:ln>
        </p:spPr>
        <p:txBody>
          <a:bodyPr anchor="ctr">
            <a:normAutofit fontScale="92500" lnSpcReduction="20000"/>
          </a:bodyPr>
          <a:lstStyle/>
          <a:p>
            <a:pPr algn="ctr">
              <a:lnSpc>
                <a:spcPct val="100000"/>
              </a:lnSpc>
            </a:pPr>
            <a:r>
              <a:rPr lang="nl-NL" sz="4400" b="0" strike="noStrike" spc="-1">
                <a:solidFill>
                  <a:srgbClr val="FFFFFF"/>
                </a:solidFill>
                <a:uFill>
                  <a:solidFill>
                    <a:srgbClr val="FFFFFF"/>
                  </a:solidFill>
                </a:uFill>
                <a:latin typeface="Calibri"/>
              </a:rPr>
              <a:t>Anhang A</a:t>
            </a:r>
            <a:r>
              <a:t/>
            </a:r>
            <a:br/>
            <a:r>
              <a:rPr lang="nl-NL" sz="4400" b="0" strike="noStrike" spc="-1">
                <a:solidFill>
                  <a:srgbClr val="FFFFFF"/>
                </a:solidFill>
                <a:uFill>
                  <a:solidFill>
                    <a:srgbClr val="FFFFFF"/>
                  </a:solidFill>
                </a:uFill>
                <a:latin typeface="Calibri"/>
              </a:rPr>
              <a:t>Bei Verwendung von Scratch 1.4</a:t>
            </a:r>
            <a:endParaRPr lang="nl-NL" sz="4400" b="0" strike="noStrike" spc="-1">
              <a:solidFill>
                <a:srgbClr val="000000"/>
              </a:solidFill>
              <a:uFill>
                <a:solidFill>
                  <a:srgbClr val="FFFFFF"/>
                </a:solidFill>
              </a:uFill>
              <a:latin typeface="Calibri"/>
            </a:endParaRPr>
          </a:p>
        </p:txBody>
      </p:sp>
      <p:sp>
        <p:nvSpPr>
          <p:cNvPr id="611" name="TextShape 2"/>
          <p:cNvSpPr txBox="1"/>
          <p:nvPr/>
        </p:nvSpPr>
        <p:spPr>
          <a:xfrm>
            <a:off x="8629560" y="4767120"/>
            <a:ext cx="514080" cy="274320"/>
          </a:xfrm>
          <a:prstGeom prst="rect">
            <a:avLst/>
          </a:prstGeom>
          <a:noFill/>
          <a:ln>
            <a:noFill/>
          </a:ln>
        </p:spPr>
        <p:txBody>
          <a:bodyPr anchor="ctr"/>
          <a:lstStyle/>
          <a:p>
            <a:pPr algn="r">
              <a:lnSpc>
                <a:spcPct val="100000"/>
              </a:lnSpc>
            </a:pPr>
            <a:fld id="{E1DAFF40-E94E-46FF-8260-158160265A5A}" type="slidenum">
              <a:rPr lang="en-GB" sz="1200" b="0" strike="noStrike" spc="-1">
                <a:solidFill>
                  <a:srgbClr val="8B8B8B"/>
                </a:solidFill>
                <a:uFill>
                  <a:solidFill>
                    <a:srgbClr val="FFFFFF"/>
                  </a:solidFill>
                </a:uFill>
                <a:latin typeface="Calibri"/>
              </a:rPr>
              <a:pPr algn="r">
                <a:lnSpc>
                  <a:spcPct val="100000"/>
                </a:lnSpc>
              </a:pPr>
              <a:t>60</a:t>
            </a:fld>
            <a:endParaRPr lang="en-GB" sz="1200" b="0" strike="noStrike" spc="-1">
              <a:solidFill>
                <a:srgbClr val="000000"/>
              </a:solidFill>
              <a:uFill>
                <a:solidFill>
                  <a:srgbClr val="FFFFFF"/>
                </a:solidFill>
              </a:uFill>
              <a:latin typeface="Times New Roman"/>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2" name="Picture 9"/>
          <p:cNvPicPr/>
          <p:nvPr/>
        </p:nvPicPr>
        <p:blipFill>
          <a:blip r:embed="rId3" cstate="print"/>
          <a:stretch/>
        </p:blipFill>
        <p:spPr>
          <a:xfrm>
            <a:off x="7135920" y="504000"/>
            <a:ext cx="676440" cy="676440"/>
          </a:xfrm>
          <a:prstGeom prst="rect">
            <a:avLst/>
          </a:prstGeom>
          <a:ln>
            <a:noFill/>
          </a:ln>
        </p:spPr>
      </p:pic>
      <p:pic>
        <p:nvPicPr>
          <p:cNvPr id="613" name="Picture 9"/>
          <p:cNvPicPr/>
          <p:nvPr/>
        </p:nvPicPr>
        <p:blipFill>
          <a:blip r:embed="rId3" cstate="print"/>
          <a:stretch/>
        </p:blipFill>
        <p:spPr>
          <a:xfrm>
            <a:off x="4140000" y="527040"/>
            <a:ext cx="676440" cy="676440"/>
          </a:xfrm>
          <a:prstGeom prst="rect">
            <a:avLst/>
          </a:prstGeom>
          <a:ln>
            <a:noFill/>
          </a:ln>
        </p:spPr>
      </p:pic>
      <p:pic>
        <p:nvPicPr>
          <p:cNvPr id="614" name="Picture 5"/>
          <p:cNvPicPr/>
          <p:nvPr/>
        </p:nvPicPr>
        <p:blipFill>
          <a:blip r:embed="rId4" cstate="print"/>
          <a:stretch/>
        </p:blipFill>
        <p:spPr>
          <a:xfrm>
            <a:off x="6804360" y="2931840"/>
            <a:ext cx="1440360" cy="1047600"/>
          </a:xfrm>
          <a:prstGeom prst="rect">
            <a:avLst/>
          </a:prstGeom>
          <a:ln>
            <a:noFill/>
          </a:ln>
        </p:spPr>
      </p:pic>
      <p:sp>
        <p:nvSpPr>
          <p:cNvPr id="615" name="CustomShape 1"/>
          <p:cNvSpPr/>
          <p:nvPr/>
        </p:nvSpPr>
        <p:spPr>
          <a:xfrm>
            <a:off x="7164360" y="1203480"/>
            <a:ext cx="1728000" cy="1656000"/>
          </a:xfrm>
          <a:prstGeom prst="rect">
            <a:avLst/>
          </a:prstGeom>
          <a:solidFill>
            <a:srgbClr val="FFC000"/>
          </a:solidFill>
          <a:ln w="25560">
            <a:solidFill>
              <a:srgbClr val="3A5F8B"/>
            </a:solidFill>
            <a:round/>
          </a:ln>
        </p:spPr>
        <p:style>
          <a:lnRef idx="0">
            <a:scrgbClr r="0" g="0" b="0"/>
          </a:lnRef>
          <a:fillRef idx="0">
            <a:scrgbClr r="0" g="0" b="0"/>
          </a:fillRef>
          <a:effectRef idx="0">
            <a:scrgbClr r="0" g="0" b="0"/>
          </a:effectRef>
          <a:fontRef idx="minor"/>
        </p:style>
        <p:txBody>
          <a:bodyPr lIns="90000" tIns="45000" rIns="90000" bIns="45000" anchor="b" anchorCtr="1"/>
          <a:lstStyle/>
          <a:p>
            <a:pPr algn="ctr">
              <a:lnSpc>
                <a:spcPct val="100000"/>
              </a:lnSpc>
            </a:pPr>
            <a:r>
              <a:rPr lang="en-GB" sz="1800" b="0" strike="noStrike" spc="-1">
                <a:solidFill>
                  <a:srgbClr val="000000"/>
                </a:solidFill>
                <a:uFill>
                  <a:solidFill>
                    <a:srgbClr val="FFFFFF"/>
                  </a:solidFill>
                </a:uFill>
                <a:latin typeface="Calibri"/>
              </a:rPr>
              <a:t>Arduino Nano</a:t>
            </a:r>
            <a:endParaRPr lang="en-GB" sz="1800" b="0" strike="noStrike" spc="-1">
              <a:solidFill>
                <a:srgbClr val="000000"/>
              </a:solidFill>
              <a:uFill>
                <a:solidFill>
                  <a:srgbClr val="FFFFFF"/>
                </a:solidFill>
              </a:uFill>
              <a:latin typeface="Arial"/>
            </a:endParaRPr>
          </a:p>
        </p:txBody>
      </p:sp>
      <p:sp>
        <p:nvSpPr>
          <p:cNvPr id="616" name="CustomShape 2"/>
          <p:cNvSpPr/>
          <p:nvPr/>
        </p:nvSpPr>
        <p:spPr>
          <a:xfrm>
            <a:off x="467640" y="1203480"/>
            <a:ext cx="4608000" cy="2448000"/>
          </a:xfrm>
          <a:prstGeom prst="rect">
            <a:avLst/>
          </a:prstGeom>
          <a:solidFill>
            <a:srgbClr val="FFC000"/>
          </a:solidFill>
          <a:ln w="25560">
            <a:solidFill>
              <a:srgbClr val="3A5F8B"/>
            </a:solidFill>
            <a:round/>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GB" sz="1800" b="0" strike="noStrike" spc="-1">
                <a:solidFill>
                  <a:srgbClr val="000000"/>
                </a:solidFill>
                <a:uFill>
                  <a:solidFill>
                    <a:srgbClr val="FFFFFF"/>
                  </a:solidFill>
                </a:uFill>
                <a:latin typeface="Calibri"/>
              </a:rPr>
              <a:t>Raspberry Pi </a:t>
            </a:r>
            <a:endParaRPr lang="en-GB" sz="1800" b="0" strike="noStrike" spc="-1">
              <a:solidFill>
                <a:srgbClr val="000000"/>
              </a:solidFill>
              <a:uFill>
                <a:solidFill>
                  <a:srgbClr val="FFFFFF"/>
                </a:solidFill>
              </a:uFill>
              <a:latin typeface="Arial"/>
            </a:endParaRPr>
          </a:p>
          <a:p>
            <a:pPr algn="ctr">
              <a:lnSpc>
                <a:spcPct val="100000"/>
              </a:lnSpc>
            </a:pPr>
            <a:r>
              <a:rPr lang="en-GB" sz="1800" b="0" strike="noStrike" spc="-1">
                <a:solidFill>
                  <a:srgbClr val="000000"/>
                </a:solidFill>
                <a:uFill>
                  <a:solidFill>
                    <a:srgbClr val="FFFFFF"/>
                  </a:solidFill>
                </a:uFill>
                <a:latin typeface="Calibri"/>
              </a:rPr>
              <a:t>2B or 3B</a:t>
            </a:r>
            <a:endParaRPr lang="en-GB" sz="1800" b="0" strike="noStrike" spc="-1">
              <a:solidFill>
                <a:srgbClr val="000000"/>
              </a:solidFill>
              <a:uFill>
                <a:solidFill>
                  <a:srgbClr val="FFFFFF"/>
                </a:solidFill>
              </a:uFill>
              <a:latin typeface="Arial"/>
            </a:endParaRPr>
          </a:p>
        </p:txBody>
      </p:sp>
      <p:sp>
        <p:nvSpPr>
          <p:cNvPr id="617" name="TextShape 3"/>
          <p:cNvSpPr txBox="1"/>
          <p:nvPr/>
        </p:nvSpPr>
        <p:spPr>
          <a:xfrm>
            <a:off x="457200" y="205920"/>
            <a:ext cx="8229240" cy="856800"/>
          </a:xfrm>
          <a:prstGeom prst="rect">
            <a:avLst/>
          </a:prstGeom>
          <a:noFill/>
          <a:ln>
            <a:noFill/>
          </a:ln>
        </p:spPr>
        <p:txBody>
          <a:bodyPr anchor="ctr"/>
          <a:lstStyle/>
          <a:p>
            <a:pPr>
              <a:lnSpc>
                <a:spcPct val="100000"/>
              </a:lnSpc>
            </a:pPr>
            <a:r>
              <a:rPr lang="nl-NL" sz="4400" b="0" strike="noStrike" spc="-1">
                <a:solidFill>
                  <a:srgbClr val="000000"/>
                </a:solidFill>
                <a:uFill>
                  <a:solidFill>
                    <a:srgbClr val="FFFFFF"/>
                  </a:solidFill>
                </a:uFill>
                <a:latin typeface="Calibri"/>
              </a:rPr>
              <a:t>Die Einrichtung</a:t>
            </a:r>
          </a:p>
        </p:txBody>
      </p:sp>
      <p:sp>
        <p:nvSpPr>
          <p:cNvPr id="618" name="TextShape 4"/>
          <p:cNvSpPr txBox="1"/>
          <p:nvPr/>
        </p:nvSpPr>
        <p:spPr>
          <a:xfrm>
            <a:off x="8172360" y="4767120"/>
            <a:ext cx="514080" cy="273600"/>
          </a:xfrm>
          <a:prstGeom prst="rect">
            <a:avLst/>
          </a:prstGeom>
          <a:noFill/>
          <a:ln>
            <a:noFill/>
          </a:ln>
        </p:spPr>
        <p:txBody>
          <a:bodyPr anchor="ctr"/>
          <a:lstStyle/>
          <a:p>
            <a:pPr algn="r">
              <a:lnSpc>
                <a:spcPct val="100000"/>
              </a:lnSpc>
            </a:pPr>
            <a:fld id="{113001EB-5801-4242-BCAC-D6B90103F3C7}" type="slidenum">
              <a:rPr lang="en-GB" sz="1200" b="0" strike="noStrike" spc="-1">
                <a:solidFill>
                  <a:srgbClr val="8B8B8B"/>
                </a:solidFill>
                <a:uFill>
                  <a:solidFill>
                    <a:srgbClr val="FFFFFF"/>
                  </a:solidFill>
                </a:uFill>
                <a:latin typeface="Calibri"/>
              </a:rPr>
              <a:pPr algn="r">
                <a:lnSpc>
                  <a:spcPct val="100000"/>
                </a:lnSpc>
              </a:pPr>
              <a:t>61</a:t>
            </a:fld>
            <a:endParaRPr lang="en-GB" sz="1200" b="0" strike="noStrike" spc="-1">
              <a:solidFill>
                <a:srgbClr val="000000"/>
              </a:solidFill>
              <a:uFill>
                <a:solidFill>
                  <a:srgbClr val="FFFFFF"/>
                </a:solidFill>
              </a:uFill>
              <a:latin typeface="Times New Roman"/>
            </a:endParaRPr>
          </a:p>
        </p:txBody>
      </p:sp>
      <p:sp>
        <p:nvSpPr>
          <p:cNvPr id="619" name="CustomShape 5"/>
          <p:cNvSpPr/>
          <p:nvPr/>
        </p:nvSpPr>
        <p:spPr>
          <a:xfrm>
            <a:off x="539640" y="1347480"/>
            <a:ext cx="1223640" cy="935640"/>
          </a:xfrm>
          <a:prstGeom prst="rect">
            <a:avLst/>
          </a:prstGeom>
          <a:solidFill>
            <a:srgbClr val="4F81BD"/>
          </a:solidFill>
          <a:ln w="25560">
            <a:solidFill>
              <a:srgbClr val="3A5F8B"/>
            </a:solidFill>
            <a:round/>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GB" sz="1800" b="0" strike="noStrike" spc="-1">
                <a:solidFill>
                  <a:srgbClr val="FFFFFF"/>
                </a:solidFill>
                <a:uFill>
                  <a:solidFill>
                    <a:srgbClr val="FFFFFF"/>
                  </a:solidFill>
                </a:uFill>
                <a:latin typeface="Calibri"/>
              </a:rPr>
              <a:t>Scratch 1.4 Laufzeit</a:t>
            </a:r>
            <a:endParaRPr lang="en-GB" sz="1800" b="0" strike="noStrike" spc="-1">
              <a:solidFill>
                <a:srgbClr val="000000"/>
              </a:solidFill>
              <a:uFill>
                <a:solidFill>
                  <a:srgbClr val="FFFFFF"/>
                </a:solidFill>
              </a:uFill>
              <a:latin typeface="Arial"/>
            </a:endParaRPr>
          </a:p>
        </p:txBody>
      </p:sp>
      <p:sp>
        <p:nvSpPr>
          <p:cNvPr id="620" name="CustomShape 6"/>
          <p:cNvSpPr/>
          <p:nvPr/>
        </p:nvSpPr>
        <p:spPr>
          <a:xfrm>
            <a:off x="3492000" y="1347480"/>
            <a:ext cx="1439640" cy="935640"/>
          </a:xfrm>
          <a:prstGeom prst="rect">
            <a:avLst/>
          </a:prstGeom>
          <a:solidFill>
            <a:srgbClr val="4F81BD"/>
          </a:solidFill>
          <a:ln w="25560">
            <a:solidFill>
              <a:srgbClr val="3A5F8B"/>
            </a:solidFill>
            <a:round/>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GB" sz="1800" b="0" strike="noStrike" spc="-1">
                <a:solidFill>
                  <a:srgbClr val="FFFFFF"/>
                </a:solidFill>
                <a:uFill>
                  <a:solidFill>
                    <a:srgbClr val="FFFFFF"/>
                  </a:solidFill>
                </a:uFill>
                <a:latin typeface="Calibri"/>
              </a:rPr>
              <a:t>scratchClient</a:t>
            </a:r>
            <a:endParaRPr lang="en-GB" sz="1800" b="0" strike="noStrike" spc="-1">
              <a:solidFill>
                <a:srgbClr val="000000"/>
              </a:solidFill>
              <a:uFill>
                <a:solidFill>
                  <a:srgbClr val="FFFFFF"/>
                </a:solidFill>
              </a:uFill>
              <a:latin typeface="Arial"/>
            </a:endParaRPr>
          </a:p>
        </p:txBody>
      </p:sp>
      <p:sp>
        <p:nvSpPr>
          <p:cNvPr id="621" name="CustomShape 7"/>
          <p:cNvSpPr/>
          <p:nvPr/>
        </p:nvSpPr>
        <p:spPr>
          <a:xfrm>
            <a:off x="7308360" y="1347480"/>
            <a:ext cx="1511640" cy="935640"/>
          </a:xfrm>
          <a:prstGeom prst="rect">
            <a:avLst/>
          </a:prstGeom>
          <a:solidFill>
            <a:srgbClr val="4F81BD"/>
          </a:solidFill>
          <a:ln w="25560">
            <a:solidFill>
              <a:srgbClr val="3A5F8B"/>
            </a:solidFill>
            <a:round/>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GB" sz="1800" b="0" strike="noStrike" spc="-1">
                <a:solidFill>
                  <a:srgbClr val="FFFFFF"/>
                </a:solidFill>
                <a:uFill>
                  <a:solidFill>
                    <a:srgbClr val="FFFFFF"/>
                  </a:solidFill>
                </a:uFill>
                <a:latin typeface="Calibri"/>
              </a:rPr>
              <a:t>scratchClient Skizze</a:t>
            </a:r>
            <a:endParaRPr lang="en-GB" sz="1800" b="0" strike="noStrike" spc="-1">
              <a:solidFill>
                <a:srgbClr val="000000"/>
              </a:solidFill>
              <a:uFill>
                <a:solidFill>
                  <a:srgbClr val="FFFFFF"/>
                </a:solidFill>
              </a:uFill>
              <a:latin typeface="Arial"/>
            </a:endParaRPr>
          </a:p>
        </p:txBody>
      </p:sp>
      <p:sp>
        <p:nvSpPr>
          <p:cNvPr id="622" name="CustomShape 8"/>
          <p:cNvSpPr/>
          <p:nvPr/>
        </p:nvSpPr>
        <p:spPr>
          <a:xfrm>
            <a:off x="3384000" y="2571840"/>
            <a:ext cx="1656000" cy="935640"/>
          </a:xfrm>
          <a:prstGeom prst="rect">
            <a:avLst/>
          </a:prstGeom>
          <a:solidFill>
            <a:srgbClr val="00B050"/>
          </a:solidFill>
          <a:ln w="25560">
            <a:solidFill>
              <a:srgbClr val="3A5F8B"/>
            </a:solidFill>
            <a:round/>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GB" sz="1800" b="0" strike="noStrike" spc="-1">
                <a:solidFill>
                  <a:srgbClr val="FFFFFF"/>
                </a:solidFill>
                <a:uFill>
                  <a:solidFill>
                    <a:srgbClr val="FFFFFF"/>
                  </a:solidFill>
                </a:uFill>
                <a:latin typeface="Calibri"/>
              </a:rPr>
              <a:t>scratchClient Konfigurations-datei</a:t>
            </a:r>
            <a:endParaRPr lang="en-GB" sz="1800" b="0" strike="noStrike" spc="-1">
              <a:solidFill>
                <a:srgbClr val="000000"/>
              </a:solidFill>
              <a:uFill>
                <a:solidFill>
                  <a:srgbClr val="FFFFFF"/>
                </a:solidFill>
              </a:uFill>
              <a:latin typeface="Arial"/>
            </a:endParaRPr>
          </a:p>
        </p:txBody>
      </p:sp>
      <p:sp>
        <p:nvSpPr>
          <p:cNvPr id="623" name="CustomShape 9"/>
          <p:cNvSpPr/>
          <p:nvPr/>
        </p:nvSpPr>
        <p:spPr>
          <a:xfrm>
            <a:off x="539640" y="2571840"/>
            <a:ext cx="1223640" cy="935640"/>
          </a:xfrm>
          <a:prstGeom prst="rect">
            <a:avLst/>
          </a:prstGeom>
          <a:solidFill>
            <a:srgbClr val="FF0000"/>
          </a:solidFill>
          <a:ln w="25560">
            <a:solidFill>
              <a:srgbClr val="3A5F8B"/>
            </a:solidFill>
            <a:round/>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GB" sz="1800" b="0" strike="noStrike" spc="-1">
                <a:solidFill>
                  <a:srgbClr val="FFFFFF"/>
                </a:solidFill>
                <a:uFill>
                  <a:solidFill>
                    <a:srgbClr val="FFFFFF"/>
                  </a:solidFill>
                </a:uFill>
                <a:latin typeface="Calibri"/>
              </a:rPr>
              <a:t>Programm in Scratch</a:t>
            </a:r>
            <a:endParaRPr lang="en-GB" sz="1800" b="0" strike="noStrike" spc="-1">
              <a:solidFill>
                <a:srgbClr val="000000"/>
              </a:solidFill>
              <a:uFill>
                <a:solidFill>
                  <a:srgbClr val="FFFFFF"/>
                </a:solidFill>
              </a:uFill>
              <a:latin typeface="Arial"/>
            </a:endParaRPr>
          </a:p>
        </p:txBody>
      </p:sp>
      <p:sp>
        <p:nvSpPr>
          <p:cNvPr id="624" name="CustomShape 10"/>
          <p:cNvSpPr/>
          <p:nvPr/>
        </p:nvSpPr>
        <p:spPr>
          <a:xfrm>
            <a:off x="1763640" y="1815840"/>
            <a:ext cx="1728000" cy="360"/>
          </a:xfrm>
          <a:custGeom>
            <a:avLst/>
            <a:gdLst/>
            <a:ahLst/>
            <a:cxnLst/>
            <a:rect l="l" t="t" r="r" b="b"/>
            <a:pathLst>
              <a:path w="21600" h="21600">
                <a:moveTo>
                  <a:pt x="0" y="0"/>
                </a:moveTo>
                <a:lnTo>
                  <a:pt x="21600" y="21600"/>
                </a:lnTo>
              </a:path>
            </a:pathLst>
          </a:custGeom>
          <a:noFill/>
          <a:ln w="9360">
            <a:solidFill>
              <a:srgbClr val="4A7EBB"/>
            </a:solidFill>
            <a:round/>
            <a:headEnd type="arrow" w="med" len="med"/>
            <a:tailEnd type="arrow" w="med" len="med"/>
          </a:ln>
        </p:spPr>
        <p:style>
          <a:lnRef idx="0">
            <a:scrgbClr r="0" g="0" b="0"/>
          </a:lnRef>
          <a:fillRef idx="0">
            <a:scrgbClr r="0" g="0" b="0"/>
          </a:fillRef>
          <a:effectRef idx="0">
            <a:scrgbClr r="0" g="0" b="0"/>
          </a:effectRef>
          <a:fontRef idx="minor"/>
        </p:style>
      </p:sp>
      <p:sp>
        <p:nvSpPr>
          <p:cNvPr id="625" name="CustomShape 11"/>
          <p:cNvSpPr/>
          <p:nvPr/>
        </p:nvSpPr>
        <p:spPr>
          <a:xfrm>
            <a:off x="1835640" y="1851840"/>
            <a:ext cx="1583640" cy="759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GB" sz="1100" b="0" strike="noStrike" spc="-1">
                <a:solidFill>
                  <a:srgbClr val="000000"/>
                </a:solidFill>
                <a:uFill>
                  <a:solidFill>
                    <a:srgbClr val="FFFFFF"/>
                  </a:solidFill>
                </a:uFill>
                <a:latin typeface="Calibri"/>
              </a:rPr>
              <a:t>Remote Sensor Protocol über Sockel 42001</a:t>
            </a:r>
            <a:endParaRPr lang="en-GB" sz="1100" b="0" strike="noStrike" spc="-1">
              <a:solidFill>
                <a:srgbClr val="000000"/>
              </a:solidFill>
              <a:uFill>
                <a:solidFill>
                  <a:srgbClr val="FFFFFF"/>
                </a:solidFill>
              </a:uFill>
              <a:latin typeface="Arial"/>
            </a:endParaRPr>
          </a:p>
          <a:p>
            <a:pPr>
              <a:lnSpc>
                <a:spcPct val="100000"/>
              </a:lnSpc>
            </a:pPr>
            <a:r>
              <a:rPr lang="en-GB" sz="1100" b="0" strike="noStrike" spc="-1">
                <a:solidFill>
                  <a:srgbClr val="000000"/>
                </a:solidFill>
                <a:uFill>
                  <a:solidFill>
                    <a:srgbClr val="FFFFFF"/>
                  </a:solidFill>
                </a:uFill>
                <a:latin typeface="Calibri"/>
              </a:rPr>
              <a:t>Globale Variablen</a:t>
            </a:r>
            <a:endParaRPr lang="en-GB" sz="1100" b="0" strike="noStrike" spc="-1">
              <a:solidFill>
                <a:srgbClr val="000000"/>
              </a:solidFill>
              <a:uFill>
                <a:solidFill>
                  <a:srgbClr val="FFFFFF"/>
                </a:solidFill>
              </a:uFill>
              <a:latin typeface="Arial"/>
            </a:endParaRPr>
          </a:p>
          <a:p>
            <a:pPr>
              <a:lnSpc>
                <a:spcPct val="100000"/>
              </a:lnSpc>
            </a:pPr>
            <a:r>
              <a:rPr lang="en-GB" sz="1100" b="0" strike="noStrike" spc="-1">
                <a:solidFill>
                  <a:srgbClr val="000000"/>
                </a:solidFill>
                <a:uFill>
                  <a:solidFill>
                    <a:srgbClr val="FFFFFF"/>
                  </a:solidFill>
                </a:uFill>
                <a:latin typeface="Calibri"/>
              </a:rPr>
              <a:t>Sendungen</a:t>
            </a:r>
            <a:endParaRPr lang="en-GB" sz="1100" b="0" strike="noStrike" spc="-1">
              <a:solidFill>
                <a:srgbClr val="000000"/>
              </a:solidFill>
              <a:uFill>
                <a:solidFill>
                  <a:srgbClr val="FFFFFF"/>
                </a:solidFill>
              </a:uFill>
              <a:latin typeface="Arial"/>
            </a:endParaRPr>
          </a:p>
        </p:txBody>
      </p:sp>
      <p:sp>
        <p:nvSpPr>
          <p:cNvPr id="626" name="CustomShape 12"/>
          <p:cNvSpPr/>
          <p:nvPr/>
        </p:nvSpPr>
        <p:spPr>
          <a:xfrm>
            <a:off x="4932000" y="1815840"/>
            <a:ext cx="2376000" cy="360"/>
          </a:xfrm>
          <a:custGeom>
            <a:avLst/>
            <a:gdLst/>
            <a:ahLst/>
            <a:cxnLst/>
            <a:rect l="l" t="t" r="r" b="b"/>
            <a:pathLst>
              <a:path w="21600" h="21600">
                <a:moveTo>
                  <a:pt x="0" y="0"/>
                </a:moveTo>
                <a:lnTo>
                  <a:pt x="21600" y="21600"/>
                </a:lnTo>
              </a:path>
            </a:pathLst>
          </a:custGeom>
          <a:noFill/>
          <a:ln w="9360">
            <a:solidFill>
              <a:srgbClr val="4A7EBB"/>
            </a:solidFill>
            <a:round/>
            <a:headEnd type="arrow" w="med" len="med"/>
            <a:tailEnd type="arrow" w="med" len="med"/>
          </a:ln>
        </p:spPr>
        <p:style>
          <a:lnRef idx="0">
            <a:scrgbClr r="0" g="0" b="0"/>
          </a:lnRef>
          <a:fillRef idx="0">
            <a:scrgbClr r="0" g="0" b="0"/>
          </a:fillRef>
          <a:effectRef idx="0">
            <a:scrgbClr r="0" g="0" b="0"/>
          </a:effectRef>
          <a:fontRef idx="minor"/>
        </p:style>
      </p:sp>
      <p:pic>
        <p:nvPicPr>
          <p:cNvPr id="627" name="Picture 3"/>
          <p:cNvPicPr/>
          <p:nvPr/>
        </p:nvPicPr>
        <p:blipFill>
          <a:blip r:embed="rId5" cstate="print"/>
          <a:stretch/>
        </p:blipFill>
        <p:spPr>
          <a:xfrm>
            <a:off x="8172360" y="3147840"/>
            <a:ext cx="802800" cy="575640"/>
          </a:xfrm>
          <a:prstGeom prst="rect">
            <a:avLst/>
          </a:prstGeom>
          <a:ln w="9360">
            <a:noFill/>
          </a:ln>
        </p:spPr>
      </p:pic>
      <p:pic>
        <p:nvPicPr>
          <p:cNvPr id="628" name="Picture 4"/>
          <p:cNvPicPr/>
          <p:nvPr/>
        </p:nvPicPr>
        <p:blipFill>
          <a:blip r:embed="rId6" cstate="print"/>
          <a:stretch/>
        </p:blipFill>
        <p:spPr>
          <a:xfrm>
            <a:off x="7812360" y="3219840"/>
            <a:ext cx="470160" cy="431640"/>
          </a:xfrm>
          <a:prstGeom prst="rect">
            <a:avLst/>
          </a:prstGeom>
          <a:ln>
            <a:noFill/>
          </a:ln>
        </p:spPr>
      </p:pic>
      <p:sp>
        <p:nvSpPr>
          <p:cNvPr id="629" name="Line 13"/>
          <p:cNvSpPr/>
          <p:nvPr/>
        </p:nvSpPr>
        <p:spPr>
          <a:xfrm flipH="1">
            <a:off x="7452000" y="2859480"/>
            <a:ext cx="72000" cy="288000"/>
          </a:xfrm>
          <a:prstGeom prst="line">
            <a:avLst/>
          </a:prstGeom>
          <a:ln w="9360">
            <a:solidFill>
              <a:srgbClr val="4A7EBB"/>
            </a:solidFill>
            <a:round/>
          </a:ln>
        </p:spPr>
        <p:style>
          <a:lnRef idx="0">
            <a:scrgbClr r="0" g="0" b="0"/>
          </a:lnRef>
          <a:fillRef idx="0">
            <a:scrgbClr r="0" g="0" b="0"/>
          </a:fillRef>
          <a:effectRef idx="0">
            <a:scrgbClr r="0" g="0" b="0"/>
          </a:effectRef>
          <a:fontRef idx="minor"/>
        </p:style>
      </p:sp>
      <p:sp>
        <p:nvSpPr>
          <p:cNvPr id="630" name="Line 14"/>
          <p:cNvSpPr/>
          <p:nvPr/>
        </p:nvSpPr>
        <p:spPr>
          <a:xfrm>
            <a:off x="8028360" y="2859480"/>
            <a:ext cx="360" cy="288000"/>
          </a:xfrm>
          <a:prstGeom prst="line">
            <a:avLst/>
          </a:prstGeom>
          <a:ln w="9360">
            <a:solidFill>
              <a:srgbClr val="4A7EBB"/>
            </a:solidFill>
            <a:round/>
          </a:ln>
        </p:spPr>
        <p:style>
          <a:lnRef idx="0">
            <a:scrgbClr r="0" g="0" b="0"/>
          </a:lnRef>
          <a:fillRef idx="0">
            <a:scrgbClr r="0" g="0" b="0"/>
          </a:fillRef>
          <a:effectRef idx="0">
            <a:scrgbClr r="0" g="0" b="0"/>
          </a:effectRef>
          <a:fontRef idx="minor"/>
        </p:style>
      </p:sp>
      <p:sp>
        <p:nvSpPr>
          <p:cNvPr id="631" name="Line 15"/>
          <p:cNvSpPr/>
          <p:nvPr/>
        </p:nvSpPr>
        <p:spPr>
          <a:xfrm>
            <a:off x="8532360" y="2859480"/>
            <a:ext cx="360" cy="288000"/>
          </a:xfrm>
          <a:prstGeom prst="line">
            <a:avLst/>
          </a:prstGeom>
          <a:ln w="9360">
            <a:solidFill>
              <a:srgbClr val="4A7EBB"/>
            </a:solidFill>
            <a:round/>
          </a:ln>
        </p:spPr>
        <p:style>
          <a:lnRef idx="0">
            <a:scrgbClr r="0" g="0" b="0"/>
          </a:lnRef>
          <a:fillRef idx="0">
            <a:scrgbClr r="0" g="0" b="0"/>
          </a:fillRef>
          <a:effectRef idx="0">
            <a:scrgbClr r="0" g="0" b="0"/>
          </a:effectRef>
          <a:fontRef idx="minor"/>
        </p:style>
      </p:sp>
      <p:sp>
        <p:nvSpPr>
          <p:cNvPr id="632" name="CustomShape 16"/>
          <p:cNvSpPr/>
          <p:nvPr/>
        </p:nvSpPr>
        <p:spPr>
          <a:xfrm>
            <a:off x="5076000" y="3507840"/>
            <a:ext cx="1944000" cy="791640"/>
          </a:xfrm>
          <a:prstGeom prst="wedgeRoundRectCallout">
            <a:avLst>
              <a:gd name="adj1" fmla="val -57054"/>
              <a:gd name="adj2" fmla="val -114451"/>
              <a:gd name="adj3" fmla="val 16667"/>
            </a:avLst>
          </a:prstGeom>
          <a:solidFill>
            <a:srgbClr val="DDD9C3"/>
          </a:solidFill>
          <a:ln w="3240">
            <a:solidFill>
              <a:srgbClr val="3A5F8B"/>
            </a:solidFill>
            <a:round/>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r>
              <a:rPr lang="en-GB" sz="1200" b="0" strike="noStrike" spc="-1">
                <a:solidFill>
                  <a:srgbClr val="000000"/>
                </a:solidFill>
                <a:uFill>
                  <a:solidFill>
                    <a:srgbClr val="FFFFFF"/>
                  </a:solidFill>
                </a:uFill>
                <a:latin typeface="Calibri"/>
              </a:rPr>
              <a:t>Definiert die Funktion der GPIO-Pins auf dem Arduino (und RPi) und gibt ihnen logische Namen.</a:t>
            </a:r>
            <a:endParaRPr lang="en-GB" sz="1200" b="0" strike="noStrike" spc="-1">
              <a:solidFill>
                <a:srgbClr val="000000"/>
              </a:solidFill>
              <a:uFill>
                <a:solidFill>
                  <a:srgbClr val="FFFFFF"/>
                </a:solidFill>
              </a:uFill>
              <a:latin typeface="Arial"/>
            </a:endParaRPr>
          </a:p>
        </p:txBody>
      </p:sp>
      <p:pic>
        <p:nvPicPr>
          <p:cNvPr id="633" name="Picture 6"/>
          <p:cNvPicPr/>
          <p:nvPr/>
        </p:nvPicPr>
        <p:blipFill>
          <a:blip r:embed="rId7" cstate="print"/>
          <a:stretch/>
        </p:blipFill>
        <p:spPr>
          <a:xfrm>
            <a:off x="1115640" y="3939840"/>
            <a:ext cx="1186920" cy="576360"/>
          </a:xfrm>
          <a:prstGeom prst="rect">
            <a:avLst/>
          </a:prstGeom>
          <a:ln>
            <a:noFill/>
          </a:ln>
        </p:spPr>
      </p:pic>
      <p:pic>
        <p:nvPicPr>
          <p:cNvPr id="634" name="Picture 7"/>
          <p:cNvPicPr/>
          <p:nvPr/>
        </p:nvPicPr>
        <p:blipFill>
          <a:blip r:embed="rId8" cstate="print"/>
          <a:stretch/>
        </p:blipFill>
        <p:spPr>
          <a:xfrm>
            <a:off x="2339640" y="3939840"/>
            <a:ext cx="638640" cy="638640"/>
          </a:xfrm>
          <a:prstGeom prst="rect">
            <a:avLst/>
          </a:prstGeom>
          <a:ln>
            <a:noFill/>
          </a:ln>
        </p:spPr>
      </p:pic>
      <p:pic>
        <p:nvPicPr>
          <p:cNvPr id="635" name="Picture 7"/>
          <p:cNvPicPr/>
          <p:nvPr/>
        </p:nvPicPr>
        <p:blipFill>
          <a:blip r:embed="rId8" cstate="print"/>
          <a:stretch/>
        </p:blipFill>
        <p:spPr>
          <a:xfrm>
            <a:off x="396000" y="3939840"/>
            <a:ext cx="638640" cy="638640"/>
          </a:xfrm>
          <a:prstGeom prst="rect">
            <a:avLst/>
          </a:prstGeom>
          <a:ln>
            <a:noFill/>
          </a:ln>
        </p:spPr>
      </p:pic>
      <p:pic>
        <p:nvPicPr>
          <p:cNvPr id="636" name="Picture 8"/>
          <p:cNvPicPr/>
          <p:nvPr/>
        </p:nvPicPr>
        <p:blipFill>
          <a:blip r:embed="rId9" cstate="print"/>
          <a:stretch/>
        </p:blipFill>
        <p:spPr>
          <a:xfrm>
            <a:off x="3132000" y="3795840"/>
            <a:ext cx="867600" cy="867600"/>
          </a:xfrm>
          <a:prstGeom prst="rect">
            <a:avLst/>
          </a:prstGeom>
          <a:ln>
            <a:noFill/>
          </a:ln>
        </p:spPr>
      </p:pic>
      <p:sp>
        <p:nvSpPr>
          <p:cNvPr id="637" name="Line 17"/>
          <p:cNvSpPr/>
          <p:nvPr/>
        </p:nvSpPr>
        <p:spPr>
          <a:xfrm flipH="1">
            <a:off x="971280" y="3651840"/>
            <a:ext cx="72000" cy="288000"/>
          </a:xfrm>
          <a:prstGeom prst="line">
            <a:avLst/>
          </a:prstGeom>
          <a:ln w="9360">
            <a:solidFill>
              <a:srgbClr val="4A7EBB"/>
            </a:solidFill>
            <a:round/>
          </a:ln>
        </p:spPr>
        <p:style>
          <a:lnRef idx="0">
            <a:scrgbClr r="0" g="0" b="0"/>
          </a:lnRef>
          <a:fillRef idx="0">
            <a:scrgbClr r="0" g="0" b="0"/>
          </a:fillRef>
          <a:effectRef idx="0">
            <a:scrgbClr r="0" g="0" b="0"/>
          </a:effectRef>
          <a:fontRef idx="minor"/>
        </p:style>
      </p:sp>
      <p:sp>
        <p:nvSpPr>
          <p:cNvPr id="638" name="Line 18"/>
          <p:cNvSpPr/>
          <p:nvPr/>
        </p:nvSpPr>
        <p:spPr>
          <a:xfrm>
            <a:off x="2267640" y="3651840"/>
            <a:ext cx="144000" cy="288000"/>
          </a:xfrm>
          <a:prstGeom prst="line">
            <a:avLst/>
          </a:prstGeom>
          <a:ln w="9360">
            <a:solidFill>
              <a:srgbClr val="4A7EBB"/>
            </a:solidFill>
            <a:round/>
          </a:ln>
        </p:spPr>
        <p:style>
          <a:lnRef idx="0">
            <a:scrgbClr r="0" g="0" b="0"/>
          </a:lnRef>
          <a:fillRef idx="0">
            <a:scrgbClr r="0" g="0" b="0"/>
          </a:fillRef>
          <a:effectRef idx="0">
            <a:scrgbClr r="0" g="0" b="0"/>
          </a:effectRef>
          <a:fontRef idx="minor"/>
        </p:style>
      </p:sp>
      <p:sp>
        <p:nvSpPr>
          <p:cNvPr id="639" name="Line 19"/>
          <p:cNvSpPr/>
          <p:nvPr/>
        </p:nvSpPr>
        <p:spPr>
          <a:xfrm>
            <a:off x="1691640" y="3651840"/>
            <a:ext cx="360" cy="288000"/>
          </a:xfrm>
          <a:prstGeom prst="line">
            <a:avLst/>
          </a:prstGeom>
          <a:ln w="9360">
            <a:solidFill>
              <a:srgbClr val="4A7EBB"/>
            </a:solidFill>
            <a:round/>
          </a:ln>
        </p:spPr>
        <p:style>
          <a:lnRef idx="0">
            <a:scrgbClr r="0" g="0" b="0"/>
          </a:lnRef>
          <a:fillRef idx="0">
            <a:scrgbClr r="0" g="0" b="0"/>
          </a:fillRef>
          <a:effectRef idx="0">
            <a:scrgbClr r="0" g="0" b="0"/>
          </a:effectRef>
          <a:fontRef idx="minor"/>
        </p:style>
      </p:sp>
      <p:sp>
        <p:nvSpPr>
          <p:cNvPr id="640" name="Line 20"/>
          <p:cNvSpPr/>
          <p:nvPr/>
        </p:nvSpPr>
        <p:spPr>
          <a:xfrm>
            <a:off x="3563640" y="3651840"/>
            <a:ext cx="1800" cy="144000"/>
          </a:xfrm>
          <a:prstGeom prst="line">
            <a:avLst/>
          </a:prstGeom>
          <a:ln w="9360">
            <a:solidFill>
              <a:srgbClr val="4A7EBB"/>
            </a:solidFill>
            <a:round/>
          </a:ln>
        </p:spPr>
        <p:style>
          <a:lnRef idx="0">
            <a:scrgbClr r="0" g="0" b="0"/>
          </a:lnRef>
          <a:fillRef idx="0">
            <a:scrgbClr r="0" g="0" b="0"/>
          </a:fillRef>
          <a:effectRef idx="0">
            <a:scrgbClr r="0" g="0" b="0"/>
          </a:effectRef>
          <a:fontRef idx="minor"/>
        </p:style>
      </p:sp>
      <p:sp>
        <p:nvSpPr>
          <p:cNvPr id="641" name="CustomShape 21"/>
          <p:cNvSpPr/>
          <p:nvPr/>
        </p:nvSpPr>
        <p:spPr>
          <a:xfrm>
            <a:off x="1763640" y="2571840"/>
            <a:ext cx="1511640" cy="935640"/>
          </a:xfrm>
          <a:prstGeom prst="rect">
            <a:avLst/>
          </a:prstGeom>
          <a:solidFill>
            <a:srgbClr val="00B050"/>
          </a:solidFill>
          <a:ln w="25560">
            <a:solidFill>
              <a:srgbClr val="3A5F8B"/>
            </a:solidFill>
            <a:round/>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GB" sz="1400" b="0" strike="noStrike" spc="-1">
                <a:solidFill>
                  <a:srgbClr val="FFFFFF"/>
                </a:solidFill>
                <a:uFill>
                  <a:solidFill>
                    <a:srgbClr val="FFFFFF"/>
                  </a:solidFill>
                </a:uFill>
                <a:latin typeface="Calibri"/>
              </a:rPr>
              <a:t>Vordefinierte Sprites (mit etwas Code, Sounds und Kostümen)</a:t>
            </a:r>
            <a:endParaRPr lang="en-GB" sz="1400" b="0" strike="noStrike" spc="-1">
              <a:solidFill>
                <a:srgbClr val="000000"/>
              </a:solidFill>
              <a:uFill>
                <a:solidFill>
                  <a:srgbClr val="FFFFFF"/>
                </a:solidFill>
              </a:uFill>
              <a:latin typeface="Arial"/>
            </a:endParaRPr>
          </a:p>
        </p:txBody>
      </p:sp>
      <p:sp>
        <p:nvSpPr>
          <p:cNvPr id="642" name="CustomShape 22"/>
          <p:cNvSpPr/>
          <p:nvPr/>
        </p:nvSpPr>
        <p:spPr>
          <a:xfrm>
            <a:off x="7200000" y="3867840"/>
            <a:ext cx="1871640" cy="215640"/>
          </a:xfrm>
          <a:prstGeom prst="rect">
            <a:avLst/>
          </a:prstGeom>
          <a:solidFill>
            <a:srgbClr val="4F81BD"/>
          </a:solidFill>
          <a:ln w="25560">
            <a:solidFill>
              <a:srgbClr val="3A5F8B"/>
            </a:solidFill>
            <a:round/>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GB" sz="1050" b="0" strike="noStrike" spc="-1">
                <a:solidFill>
                  <a:srgbClr val="FFFFFF"/>
                </a:solidFill>
                <a:uFill>
                  <a:solidFill>
                    <a:srgbClr val="FFFFFF"/>
                  </a:solidFill>
                </a:uFill>
                <a:latin typeface="Calibri"/>
              </a:rPr>
              <a:t>Standardeinrichtung</a:t>
            </a:r>
            <a:endParaRPr lang="en-GB" sz="1050" b="0" strike="noStrike" spc="-1">
              <a:solidFill>
                <a:srgbClr val="000000"/>
              </a:solidFill>
              <a:uFill>
                <a:solidFill>
                  <a:srgbClr val="FFFFFF"/>
                </a:solidFill>
              </a:uFill>
              <a:latin typeface="Arial"/>
            </a:endParaRPr>
          </a:p>
        </p:txBody>
      </p:sp>
      <p:sp>
        <p:nvSpPr>
          <p:cNvPr id="643" name="CustomShape 23"/>
          <p:cNvSpPr/>
          <p:nvPr/>
        </p:nvSpPr>
        <p:spPr>
          <a:xfrm>
            <a:off x="7200000" y="4083840"/>
            <a:ext cx="1871640" cy="359640"/>
          </a:xfrm>
          <a:prstGeom prst="rect">
            <a:avLst/>
          </a:prstGeom>
          <a:solidFill>
            <a:srgbClr val="FF0000"/>
          </a:solidFill>
          <a:ln w="25560">
            <a:solidFill>
              <a:srgbClr val="3A5F8B"/>
            </a:solidFill>
            <a:round/>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GB" sz="1050" b="0" strike="noStrike" spc="-1">
                <a:solidFill>
                  <a:srgbClr val="FFFFFF"/>
                </a:solidFill>
                <a:uFill>
                  <a:solidFill>
                    <a:srgbClr val="FFFFFF"/>
                  </a:solidFill>
                </a:uFill>
                <a:latin typeface="Calibri"/>
              </a:rPr>
              <a:t>Von den Studenten programmiert</a:t>
            </a:r>
            <a:endParaRPr lang="en-GB" sz="1050" b="0" strike="noStrike" spc="-1">
              <a:solidFill>
                <a:srgbClr val="000000"/>
              </a:solidFill>
              <a:uFill>
                <a:solidFill>
                  <a:srgbClr val="FFFFFF"/>
                </a:solidFill>
              </a:uFill>
              <a:latin typeface="Arial"/>
            </a:endParaRPr>
          </a:p>
        </p:txBody>
      </p:sp>
      <p:sp>
        <p:nvSpPr>
          <p:cNvPr id="644" name="CustomShape 24"/>
          <p:cNvSpPr/>
          <p:nvPr/>
        </p:nvSpPr>
        <p:spPr>
          <a:xfrm>
            <a:off x="7200000" y="4443840"/>
            <a:ext cx="1871640" cy="359640"/>
          </a:xfrm>
          <a:prstGeom prst="rect">
            <a:avLst/>
          </a:prstGeom>
          <a:solidFill>
            <a:srgbClr val="00B050"/>
          </a:solidFill>
          <a:ln w="25560">
            <a:solidFill>
              <a:srgbClr val="3A5F8B"/>
            </a:solidFill>
            <a:round/>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GB" sz="1050" b="0" strike="noStrike" spc="-1">
                <a:solidFill>
                  <a:srgbClr val="FFFFFF"/>
                </a:solidFill>
                <a:uFill>
                  <a:solidFill>
                    <a:srgbClr val="FFFFFF"/>
                  </a:solidFill>
                </a:uFill>
                <a:latin typeface="Calibri"/>
              </a:rPr>
              <a:t>Vorbereitet vom Lehrer oder Experten</a:t>
            </a:r>
            <a:endParaRPr lang="en-GB" sz="1050" b="0" strike="noStrike" spc="-1">
              <a:solidFill>
                <a:srgbClr val="000000"/>
              </a:solidFill>
              <a:uFill>
                <a:solidFill>
                  <a:srgbClr val="FFFFFF"/>
                </a:solidFill>
              </a:uFill>
              <a:latin typeface="Arial"/>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 name="TextShape 1"/>
          <p:cNvSpPr txBox="1"/>
          <p:nvPr/>
        </p:nvSpPr>
        <p:spPr>
          <a:xfrm>
            <a:off x="457200" y="205920"/>
            <a:ext cx="8229240" cy="856800"/>
          </a:xfrm>
          <a:prstGeom prst="rect">
            <a:avLst/>
          </a:prstGeom>
          <a:noFill/>
          <a:ln>
            <a:noFill/>
          </a:ln>
        </p:spPr>
        <p:txBody>
          <a:bodyPr anchor="ctr"/>
          <a:lstStyle/>
          <a:p>
            <a:pPr>
              <a:lnSpc>
                <a:spcPct val="100000"/>
              </a:lnSpc>
            </a:pPr>
            <a:r>
              <a:rPr lang="nl-NL" sz="4400" b="0" strike="noStrike" spc="-1">
                <a:solidFill>
                  <a:srgbClr val="000000"/>
                </a:solidFill>
                <a:uFill>
                  <a:solidFill>
                    <a:srgbClr val="FFFFFF"/>
                  </a:solidFill>
                </a:uFill>
                <a:latin typeface="Calibri"/>
              </a:rPr>
              <a:t>Definieren der Konfigurationsdatei</a:t>
            </a:r>
          </a:p>
        </p:txBody>
      </p:sp>
      <p:sp>
        <p:nvSpPr>
          <p:cNvPr id="646" name="TextShape 2"/>
          <p:cNvSpPr txBox="1"/>
          <p:nvPr/>
        </p:nvSpPr>
        <p:spPr>
          <a:xfrm>
            <a:off x="457200" y="1200240"/>
            <a:ext cx="8229240" cy="3394080"/>
          </a:xfrm>
          <a:prstGeom prst="rect">
            <a:avLst/>
          </a:prstGeom>
          <a:noFill/>
          <a:ln>
            <a:noFill/>
          </a:ln>
        </p:spPr>
        <p:txBody>
          <a:bodyPr/>
          <a:lstStyle/>
          <a:p>
            <a:pPr marL="179280" indent="-178920">
              <a:lnSpc>
                <a:spcPct val="100000"/>
              </a:lnSpc>
              <a:spcBef>
                <a:spcPts val="479"/>
              </a:spcBef>
              <a:buClr>
                <a:srgbClr val="000000"/>
              </a:buClr>
              <a:buFont typeface="Arial"/>
              <a:buChar char="•"/>
            </a:pPr>
            <a:r>
              <a:rPr lang="nl-NL" sz="2400" b="0" strike="noStrike" spc="-1">
                <a:solidFill>
                  <a:srgbClr val="000000"/>
                </a:solidFill>
                <a:uFill>
                  <a:solidFill>
                    <a:srgbClr val="FFFFFF"/>
                  </a:solidFill>
                </a:uFill>
                <a:latin typeface="Calibri"/>
              </a:rPr>
              <a:t>Nichts neues, Sie können die gleiche Konfigurationsdatei für Scratch 1.4 wie für Scratch 2 verwenden.</a:t>
            </a:r>
          </a:p>
        </p:txBody>
      </p:sp>
      <p:sp>
        <p:nvSpPr>
          <p:cNvPr id="647" name="TextShape 3"/>
          <p:cNvSpPr txBox="1"/>
          <p:nvPr/>
        </p:nvSpPr>
        <p:spPr>
          <a:xfrm>
            <a:off x="8172360" y="4767120"/>
            <a:ext cx="514080" cy="273600"/>
          </a:xfrm>
          <a:prstGeom prst="rect">
            <a:avLst/>
          </a:prstGeom>
          <a:noFill/>
          <a:ln>
            <a:noFill/>
          </a:ln>
        </p:spPr>
        <p:txBody>
          <a:bodyPr anchor="ctr"/>
          <a:lstStyle/>
          <a:p>
            <a:pPr algn="r">
              <a:lnSpc>
                <a:spcPct val="100000"/>
              </a:lnSpc>
            </a:pPr>
            <a:fld id="{AE2C0719-0C5A-401F-8B49-BAB6AC42CFA8}" type="slidenum">
              <a:rPr lang="en-GB" sz="1200" b="0" strike="noStrike" spc="-1">
                <a:solidFill>
                  <a:srgbClr val="8B8B8B"/>
                </a:solidFill>
                <a:uFill>
                  <a:solidFill>
                    <a:srgbClr val="FFFFFF"/>
                  </a:solidFill>
                </a:uFill>
                <a:latin typeface="Calibri"/>
              </a:rPr>
              <a:pPr algn="r">
                <a:lnSpc>
                  <a:spcPct val="100000"/>
                </a:lnSpc>
              </a:pPr>
              <a:t>62</a:t>
            </a:fld>
            <a:endParaRPr lang="en-GB" sz="1200" b="0" strike="noStrike" spc="-1">
              <a:solidFill>
                <a:srgbClr val="000000"/>
              </a:solidFill>
              <a:uFill>
                <a:solidFill>
                  <a:srgbClr val="FFFFFF"/>
                </a:solidFill>
              </a:uFill>
              <a:latin typeface="Times New Roman"/>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8" name="TextShape 1"/>
          <p:cNvSpPr txBox="1"/>
          <p:nvPr/>
        </p:nvSpPr>
        <p:spPr>
          <a:xfrm>
            <a:off x="457200" y="205920"/>
            <a:ext cx="8229240" cy="856800"/>
          </a:xfrm>
          <a:prstGeom prst="rect">
            <a:avLst/>
          </a:prstGeom>
          <a:noFill/>
          <a:ln>
            <a:noFill/>
          </a:ln>
        </p:spPr>
        <p:txBody>
          <a:bodyPr anchor="ctr"/>
          <a:lstStyle/>
          <a:p>
            <a:pPr>
              <a:lnSpc>
                <a:spcPct val="100000"/>
              </a:lnSpc>
            </a:pPr>
            <a:r>
              <a:rPr lang="nl-NL" sz="4400" b="0" strike="noStrike" spc="-1">
                <a:solidFill>
                  <a:srgbClr val="000000"/>
                </a:solidFill>
                <a:uFill>
                  <a:solidFill>
                    <a:srgbClr val="FFFFFF"/>
                  </a:solidFill>
                </a:uFill>
                <a:latin typeface="Calibri"/>
              </a:rPr>
              <a:t>Erstellen Sie das Scratch-Programm</a:t>
            </a:r>
          </a:p>
        </p:txBody>
      </p:sp>
      <p:sp>
        <p:nvSpPr>
          <p:cNvPr id="649" name="TextShape 2"/>
          <p:cNvSpPr txBox="1"/>
          <p:nvPr/>
        </p:nvSpPr>
        <p:spPr>
          <a:xfrm>
            <a:off x="457200" y="1059480"/>
            <a:ext cx="4114440" cy="3534840"/>
          </a:xfrm>
          <a:prstGeom prst="rect">
            <a:avLst/>
          </a:prstGeom>
          <a:noFill/>
          <a:ln>
            <a:noFill/>
          </a:ln>
        </p:spPr>
        <p:txBody>
          <a:bodyPr>
            <a:normAutofit fontScale="77500" lnSpcReduction="20000"/>
          </a:bodyPr>
          <a:lstStyle/>
          <a:p>
            <a:pPr marL="179280" indent="-178920">
              <a:lnSpc>
                <a:spcPct val="100000"/>
              </a:lnSpc>
              <a:spcBef>
                <a:spcPts val="479"/>
              </a:spcBef>
              <a:buClr>
                <a:srgbClr val="000000"/>
              </a:buClr>
              <a:buFont typeface="Arial"/>
              <a:buChar char="•"/>
            </a:pPr>
            <a:r>
              <a:rPr lang="nl-NL" sz="2400" b="0" strike="noStrike" spc="-1" dirty="0">
                <a:solidFill>
                  <a:srgbClr val="000000"/>
                </a:solidFill>
                <a:uFill>
                  <a:solidFill>
                    <a:srgbClr val="FFFFFF"/>
                  </a:solidFill>
                </a:uFill>
                <a:latin typeface="Calibri"/>
              </a:rPr>
              <a:t>Start Scratch          </a:t>
            </a:r>
            <a:r>
              <a:rPr lang="nl-NL" sz="2400" spc="-1" dirty="0" smtClean="0">
                <a:solidFill>
                  <a:srgbClr val="000000"/>
                </a:solidFill>
                <a:uFill>
                  <a:solidFill>
                    <a:srgbClr val="FFFFFF"/>
                  </a:solidFill>
                </a:uFill>
                <a:latin typeface="OpenSymbol"/>
                <a:ea typeface="OpenSymbol"/>
                <a:sym typeface="Wingdings" pitchFamily="2" charset="2"/>
              </a:rPr>
              <a:t></a:t>
            </a:r>
            <a:r>
              <a:rPr lang="nl-NL" sz="2400" b="0" strike="noStrike" spc="-1" dirty="0" err="1" smtClean="0">
                <a:solidFill>
                  <a:srgbClr val="000000"/>
                </a:solidFill>
                <a:uFill>
                  <a:solidFill>
                    <a:srgbClr val="FFFFFF"/>
                  </a:solidFill>
                </a:uFill>
                <a:latin typeface="Calibri"/>
              </a:rPr>
              <a:t>Entwicklung</a:t>
            </a:r>
            <a:r>
              <a:rPr lang="nl-NL" sz="2400" b="0" strike="noStrike" spc="-1" dirty="0" smtClean="0">
                <a:solidFill>
                  <a:srgbClr val="000000"/>
                </a:solidFill>
                <a:uFill>
                  <a:solidFill>
                    <a:srgbClr val="FFFFFF"/>
                  </a:solidFill>
                </a:uFill>
                <a:latin typeface="Calibri"/>
              </a:rPr>
              <a:t> </a:t>
            </a:r>
            <a:r>
              <a:rPr lang="nl-NL" sz="2400" b="0" strike="noStrike" spc="-1" dirty="0" smtClean="0">
                <a:solidFill>
                  <a:srgbClr val="000000"/>
                </a:solidFill>
                <a:uFill>
                  <a:solidFill>
                    <a:srgbClr val="FFFFFF"/>
                  </a:solidFill>
                </a:uFill>
                <a:latin typeface="Calibri"/>
                <a:sym typeface="Wingdings" pitchFamily="2" charset="2"/>
              </a:rPr>
              <a:t></a:t>
            </a:r>
            <a:r>
              <a:rPr lang="nl-NL" sz="2400" b="0" strike="noStrike" spc="-1" dirty="0" smtClean="0">
                <a:solidFill>
                  <a:srgbClr val="000000"/>
                </a:solidFill>
                <a:uFill>
                  <a:solidFill>
                    <a:srgbClr val="FFFFFF"/>
                  </a:solidFill>
                </a:uFill>
                <a:latin typeface="Calibri"/>
              </a:rPr>
              <a:t> </a:t>
            </a:r>
            <a:r>
              <a:rPr lang="nl-NL" sz="2400" b="0" strike="noStrike" spc="-1" dirty="0">
                <a:solidFill>
                  <a:srgbClr val="000000"/>
                </a:solidFill>
                <a:uFill>
                  <a:solidFill>
                    <a:srgbClr val="FFFFFF"/>
                  </a:solidFill>
                </a:uFill>
                <a:latin typeface="Calibri"/>
              </a:rPr>
              <a:t>Scratch</a:t>
            </a:r>
          </a:p>
          <a:p>
            <a:pPr marL="179280" indent="-178920">
              <a:lnSpc>
                <a:spcPct val="100000"/>
              </a:lnSpc>
              <a:spcBef>
                <a:spcPts val="479"/>
              </a:spcBef>
              <a:buClr>
                <a:srgbClr val="000000"/>
              </a:buClr>
              <a:buFont typeface="Arial"/>
              <a:buChar char="•"/>
            </a:pPr>
            <a:r>
              <a:rPr lang="nl-NL" sz="2400" b="0" strike="noStrike" spc="-1" dirty="0" err="1">
                <a:solidFill>
                  <a:srgbClr val="000000"/>
                </a:solidFill>
                <a:uFill>
                  <a:solidFill>
                    <a:srgbClr val="FFFFFF"/>
                  </a:solidFill>
                </a:uFill>
                <a:latin typeface="Calibri"/>
              </a:rPr>
              <a:t>Unterstützung</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für</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Netzwerksensoren</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einschalten</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Rechtsklick</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auf</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Wert</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von</a:t>
            </a:r>
            <a:r>
              <a:rPr lang="nl-NL" sz="2400" b="0" strike="noStrike" spc="-1" dirty="0">
                <a:solidFill>
                  <a:srgbClr val="000000"/>
                </a:solidFill>
                <a:uFill>
                  <a:solidFill>
                    <a:srgbClr val="FFFFFF"/>
                  </a:solidFill>
                </a:uFill>
                <a:latin typeface="Calibri"/>
              </a:rPr>
              <a:t> Sensor)</a:t>
            </a:r>
          </a:p>
          <a:p>
            <a:pPr marL="179280" indent="-178920">
              <a:lnSpc>
                <a:spcPct val="100000"/>
              </a:lnSpc>
              <a:spcBef>
                <a:spcPts val="479"/>
              </a:spcBef>
              <a:buClr>
                <a:srgbClr val="000000"/>
              </a:buClr>
              <a:buFont typeface="Arial"/>
              <a:buChar char="•"/>
            </a:pPr>
            <a:r>
              <a:rPr lang="nl-NL" sz="2400" b="0" strike="noStrike" spc="-1" dirty="0" err="1">
                <a:solidFill>
                  <a:srgbClr val="000000"/>
                </a:solidFill>
                <a:uFill>
                  <a:solidFill>
                    <a:srgbClr val="FFFFFF"/>
                  </a:solidFill>
                </a:uFill>
                <a:latin typeface="Calibri"/>
              </a:rPr>
              <a:t>Erstellen</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Sie</a:t>
            </a:r>
            <a:r>
              <a:rPr lang="nl-NL" sz="2400" b="0" strike="noStrike" spc="-1" dirty="0">
                <a:solidFill>
                  <a:srgbClr val="000000"/>
                </a:solidFill>
                <a:uFill>
                  <a:solidFill>
                    <a:srgbClr val="FFFFFF"/>
                  </a:solidFill>
                </a:uFill>
                <a:latin typeface="Calibri"/>
              </a:rPr>
              <a:t> die </a:t>
            </a:r>
            <a:r>
              <a:rPr lang="nl-NL" sz="2400" b="0" strike="noStrike" spc="-1" dirty="0" err="1">
                <a:solidFill>
                  <a:srgbClr val="000000"/>
                </a:solidFill>
                <a:uFill>
                  <a:solidFill>
                    <a:srgbClr val="FFFFFF"/>
                  </a:solidFill>
                </a:uFill>
                <a:latin typeface="Calibri"/>
              </a:rPr>
              <a:t>Variable</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BigRedLED</a:t>
            </a:r>
            <a:r>
              <a:rPr lang="nl-NL" sz="2400" b="0" strike="noStrike" spc="-1" dirty="0">
                <a:solidFill>
                  <a:srgbClr val="000000"/>
                </a:solidFill>
                <a:uFill>
                  <a:solidFill>
                    <a:srgbClr val="FFFFFF"/>
                  </a:solidFill>
                </a:uFill>
                <a:latin typeface="Calibri"/>
              </a:rPr>
              <a:t>, die allen </a:t>
            </a:r>
            <a:r>
              <a:rPr lang="nl-NL" sz="2400" b="0" strike="noStrike" spc="-1" dirty="0" err="1">
                <a:solidFill>
                  <a:srgbClr val="000000"/>
                </a:solidFill>
                <a:uFill>
                  <a:solidFill>
                    <a:srgbClr val="FFFFFF"/>
                  </a:solidFill>
                </a:uFill>
                <a:latin typeface="Calibri"/>
              </a:rPr>
              <a:t>Sprites</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zur</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Verfügung</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steht</a:t>
            </a:r>
            <a:endParaRPr lang="nl-NL" sz="2400" b="0" strike="noStrike" spc="-1" dirty="0">
              <a:solidFill>
                <a:srgbClr val="000000"/>
              </a:solidFill>
              <a:uFill>
                <a:solidFill>
                  <a:srgbClr val="FFFFFF"/>
                </a:solidFill>
              </a:uFill>
              <a:latin typeface="Calibri"/>
            </a:endParaRPr>
          </a:p>
          <a:p>
            <a:pPr marL="179280" indent="-178920">
              <a:lnSpc>
                <a:spcPct val="100000"/>
              </a:lnSpc>
              <a:spcBef>
                <a:spcPts val="479"/>
              </a:spcBef>
              <a:buClr>
                <a:srgbClr val="000000"/>
              </a:buClr>
              <a:buFont typeface="Arial"/>
              <a:buChar char="•"/>
            </a:pPr>
            <a:r>
              <a:rPr lang="nl-NL" sz="2400" b="0" strike="noStrike" spc="-1" dirty="0" err="1">
                <a:solidFill>
                  <a:srgbClr val="000000"/>
                </a:solidFill>
                <a:uFill>
                  <a:solidFill>
                    <a:srgbClr val="FFFFFF"/>
                  </a:solidFill>
                </a:uFill>
                <a:latin typeface="Calibri"/>
              </a:rPr>
              <a:t>Machen</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Sie</a:t>
            </a:r>
            <a:r>
              <a:rPr lang="nl-NL" sz="2400" b="0" strike="noStrike" spc="-1" dirty="0">
                <a:solidFill>
                  <a:srgbClr val="000000"/>
                </a:solidFill>
                <a:uFill>
                  <a:solidFill>
                    <a:srgbClr val="FFFFFF"/>
                  </a:solidFill>
                </a:uFill>
                <a:latin typeface="Calibri"/>
              </a:rPr>
              <a:t> die </a:t>
            </a:r>
            <a:r>
              <a:rPr lang="nl-NL" sz="2400" b="0" strike="noStrike" spc="-1" dirty="0" err="1">
                <a:solidFill>
                  <a:srgbClr val="000000"/>
                </a:solidFill>
                <a:uFill>
                  <a:solidFill>
                    <a:srgbClr val="FFFFFF"/>
                  </a:solidFill>
                </a:uFill>
                <a:latin typeface="Calibri"/>
              </a:rPr>
              <a:t>Variable</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sichtbar</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kreuzen</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Sie</a:t>
            </a:r>
            <a:r>
              <a:rPr lang="nl-NL" sz="2400" b="0" strike="noStrike" spc="-1" dirty="0">
                <a:solidFill>
                  <a:srgbClr val="000000"/>
                </a:solidFill>
                <a:uFill>
                  <a:solidFill>
                    <a:srgbClr val="FFFFFF"/>
                  </a:solidFill>
                </a:uFill>
                <a:latin typeface="Calibri"/>
              </a:rPr>
              <a:t> das </a:t>
            </a:r>
            <a:r>
              <a:rPr lang="nl-NL" sz="2400" b="0" strike="noStrike" spc="-1" dirty="0" err="1">
                <a:solidFill>
                  <a:srgbClr val="000000"/>
                </a:solidFill>
                <a:uFill>
                  <a:solidFill>
                    <a:srgbClr val="FFFFFF"/>
                  </a:solidFill>
                </a:uFill>
                <a:latin typeface="Calibri"/>
              </a:rPr>
              <a:t>Kästchen</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an</a:t>
            </a:r>
            <a:r>
              <a:rPr lang="nl-NL" sz="2400" b="0" strike="noStrike" spc="-1" dirty="0">
                <a:solidFill>
                  <a:srgbClr val="000000"/>
                </a:solidFill>
                <a:uFill>
                  <a:solidFill>
                    <a:srgbClr val="FFFFFF"/>
                  </a:solidFill>
                </a:uFill>
                <a:latin typeface="Calibri"/>
              </a:rPr>
              <a:t>)</a:t>
            </a:r>
          </a:p>
          <a:p>
            <a:pPr marL="179280" indent="-178920">
              <a:lnSpc>
                <a:spcPct val="100000"/>
              </a:lnSpc>
              <a:spcBef>
                <a:spcPts val="479"/>
              </a:spcBef>
              <a:buClr>
                <a:srgbClr val="000000"/>
              </a:buClr>
              <a:buFont typeface="Arial"/>
              <a:buChar char="•"/>
            </a:pPr>
            <a:r>
              <a:rPr lang="nl-NL" sz="2400" b="0" strike="noStrike" spc="-1" dirty="0" err="1">
                <a:solidFill>
                  <a:srgbClr val="000000"/>
                </a:solidFill>
                <a:uFill>
                  <a:solidFill>
                    <a:srgbClr val="FFFFFF"/>
                  </a:solidFill>
                </a:uFill>
                <a:latin typeface="Calibri"/>
              </a:rPr>
              <a:t>Machen</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Sie</a:t>
            </a:r>
            <a:r>
              <a:rPr lang="nl-NL" sz="2400" b="0" strike="noStrike" spc="-1" dirty="0">
                <a:solidFill>
                  <a:srgbClr val="000000"/>
                </a:solidFill>
                <a:uFill>
                  <a:solidFill>
                    <a:srgbClr val="FFFFFF"/>
                  </a:solidFill>
                </a:uFill>
                <a:latin typeface="Calibri"/>
              </a:rPr>
              <a:t> den </a:t>
            </a:r>
            <a:r>
              <a:rPr lang="nl-NL" sz="2400" b="0" strike="noStrike" spc="-1" dirty="0" err="1">
                <a:solidFill>
                  <a:srgbClr val="000000"/>
                </a:solidFill>
                <a:uFill>
                  <a:solidFill>
                    <a:srgbClr val="FFFFFF"/>
                  </a:solidFill>
                </a:uFill>
                <a:latin typeface="Calibri"/>
              </a:rPr>
              <a:t>Button-Sensor</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sichtbar</a:t>
            </a:r>
            <a:endParaRPr lang="nl-NL" sz="2400" b="0" strike="noStrike" spc="-1" dirty="0">
              <a:solidFill>
                <a:srgbClr val="000000"/>
              </a:solidFill>
              <a:uFill>
                <a:solidFill>
                  <a:srgbClr val="FFFFFF"/>
                </a:solidFill>
              </a:uFill>
              <a:latin typeface="Calibri"/>
            </a:endParaRPr>
          </a:p>
          <a:p>
            <a:pPr marL="179280" indent="-178920">
              <a:lnSpc>
                <a:spcPct val="100000"/>
              </a:lnSpc>
              <a:spcBef>
                <a:spcPts val="479"/>
              </a:spcBef>
              <a:buClr>
                <a:srgbClr val="000000"/>
              </a:buClr>
              <a:buFont typeface="Arial"/>
              <a:buChar char="•"/>
            </a:pPr>
            <a:r>
              <a:rPr lang="nl-NL" sz="2400" b="0" strike="noStrike" spc="-1" dirty="0" err="1">
                <a:solidFill>
                  <a:srgbClr val="000000"/>
                </a:solidFill>
                <a:uFill>
                  <a:solidFill>
                    <a:srgbClr val="FFFFFF"/>
                  </a:solidFill>
                </a:uFill>
                <a:latin typeface="Calibri"/>
              </a:rPr>
              <a:t>Speichern</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Sie</a:t>
            </a:r>
            <a:r>
              <a:rPr lang="nl-NL" sz="2400" b="0" strike="noStrike" spc="-1" dirty="0">
                <a:solidFill>
                  <a:srgbClr val="000000"/>
                </a:solidFill>
                <a:uFill>
                  <a:solidFill>
                    <a:srgbClr val="FFFFFF"/>
                  </a:solidFill>
                </a:uFill>
                <a:latin typeface="Calibri"/>
              </a:rPr>
              <a:t> die </a:t>
            </a:r>
            <a:r>
              <a:rPr lang="nl-NL" sz="2400" b="0" strike="noStrike" spc="-1" dirty="0" err="1">
                <a:solidFill>
                  <a:srgbClr val="000000"/>
                </a:solidFill>
                <a:uFill>
                  <a:solidFill>
                    <a:srgbClr val="FFFFFF"/>
                  </a:solidFill>
                </a:uFill>
                <a:latin typeface="Calibri"/>
              </a:rPr>
              <a:t>Datei</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auf</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dem</a:t>
            </a:r>
            <a:r>
              <a:rPr lang="nl-NL" sz="2400" b="0" strike="noStrike" spc="-1" dirty="0">
                <a:solidFill>
                  <a:srgbClr val="000000"/>
                </a:solidFill>
                <a:uFill>
                  <a:solidFill>
                    <a:srgbClr val="FFFFFF"/>
                  </a:solidFill>
                </a:uFill>
                <a:latin typeface="Calibri"/>
              </a:rPr>
              <a:t> Desktop.</a:t>
            </a:r>
          </a:p>
        </p:txBody>
      </p:sp>
      <p:sp>
        <p:nvSpPr>
          <p:cNvPr id="650" name="TextShape 3"/>
          <p:cNvSpPr txBox="1"/>
          <p:nvPr/>
        </p:nvSpPr>
        <p:spPr>
          <a:xfrm>
            <a:off x="8172360" y="4767120"/>
            <a:ext cx="514080" cy="273600"/>
          </a:xfrm>
          <a:prstGeom prst="rect">
            <a:avLst/>
          </a:prstGeom>
          <a:noFill/>
          <a:ln>
            <a:noFill/>
          </a:ln>
        </p:spPr>
        <p:txBody>
          <a:bodyPr anchor="ctr"/>
          <a:lstStyle/>
          <a:p>
            <a:pPr algn="r">
              <a:lnSpc>
                <a:spcPct val="100000"/>
              </a:lnSpc>
            </a:pPr>
            <a:fld id="{9998A6A7-B8D3-4399-995C-FFFDFF91B626}" type="slidenum">
              <a:rPr lang="en-GB" sz="1200" b="0" strike="noStrike" spc="-1">
                <a:solidFill>
                  <a:srgbClr val="8B8B8B"/>
                </a:solidFill>
                <a:uFill>
                  <a:solidFill>
                    <a:srgbClr val="FFFFFF"/>
                  </a:solidFill>
                </a:uFill>
                <a:latin typeface="Calibri"/>
              </a:rPr>
              <a:pPr algn="r">
                <a:lnSpc>
                  <a:spcPct val="100000"/>
                </a:lnSpc>
              </a:pPr>
              <a:t>63</a:t>
            </a:fld>
            <a:endParaRPr lang="en-GB" sz="1200" b="0" strike="noStrike" spc="-1">
              <a:solidFill>
                <a:srgbClr val="000000"/>
              </a:solidFill>
              <a:uFill>
                <a:solidFill>
                  <a:srgbClr val="FFFFFF"/>
                </a:solidFill>
              </a:uFill>
              <a:latin typeface="Times New Roman"/>
            </a:endParaRPr>
          </a:p>
        </p:txBody>
      </p:sp>
      <p:pic>
        <p:nvPicPr>
          <p:cNvPr id="651" name="Picture 3"/>
          <p:cNvPicPr/>
          <p:nvPr/>
        </p:nvPicPr>
        <p:blipFill>
          <a:blip r:embed="rId3" cstate="print"/>
          <a:stretch/>
        </p:blipFill>
        <p:spPr>
          <a:xfrm>
            <a:off x="5148000" y="987480"/>
            <a:ext cx="3219120" cy="761760"/>
          </a:xfrm>
          <a:prstGeom prst="rect">
            <a:avLst/>
          </a:prstGeom>
          <a:ln>
            <a:noFill/>
          </a:ln>
        </p:spPr>
      </p:pic>
      <p:pic>
        <p:nvPicPr>
          <p:cNvPr id="652" name="Picture 5"/>
          <p:cNvPicPr/>
          <p:nvPr/>
        </p:nvPicPr>
        <p:blipFill>
          <a:blip r:embed="rId4" cstate="print"/>
          <a:srcRect b="14089"/>
          <a:stretch/>
        </p:blipFill>
        <p:spPr>
          <a:xfrm>
            <a:off x="6588360" y="4011840"/>
            <a:ext cx="1742760" cy="359640"/>
          </a:xfrm>
          <a:prstGeom prst="rect">
            <a:avLst/>
          </a:prstGeom>
          <a:ln>
            <a:noFill/>
          </a:ln>
        </p:spPr>
      </p:pic>
      <p:sp>
        <p:nvSpPr>
          <p:cNvPr id="653" name="CustomShape 4"/>
          <p:cNvSpPr/>
          <p:nvPr/>
        </p:nvSpPr>
        <p:spPr>
          <a:xfrm flipV="1">
            <a:off x="4427984" y="1556280"/>
            <a:ext cx="1584016" cy="367398"/>
          </a:xfrm>
          <a:custGeom>
            <a:avLst/>
            <a:gdLst/>
            <a:ahLst/>
            <a:cxnLst/>
            <a:rect l="l" t="t" r="r" b="b"/>
            <a:pathLst>
              <a:path w="21600" h="21600">
                <a:moveTo>
                  <a:pt x="0" y="0"/>
                </a:moveTo>
                <a:lnTo>
                  <a:pt x="21600" y="21600"/>
                </a:lnTo>
              </a:path>
            </a:pathLst>
          </a:custGeom>
          <a:noFill/>
          <a:ln w="38160">
            <a:solidFill>
              <a:srgbClr val="FF0000"/>
            </a:solidFill>
            <a:round/>
            <a:tailEnd type="arrow" w="med" len="med"/>
          </a:ln>
        </p:spPr>
        <p:style>
          <a:lnRef idx="0">
            <a:scrgbClr r="0" g="0" b="0"/>
          </a:lnRef>
          <a:fillRef idx="0">
            <a:scrgbClr r="0" g="0" b="0"/>
          </a:fillRef>
          <a:effectRef idx="0">
            <a:scrgbClr r="0" g="0" b="0"/>
          </a:effectRef>
          <a:fontRef idx="minor"/>
        </p:style>
      </p:sp>
      <p:sp>
        <p:nvSpPr>
          <p:cNvPr id="654" name="CustomShape 5"/>
          <p:cNvSpPr/>
          <p:nvPr/>
        </p:nvSpPr>
        <p:spPr>
          <a:xfrm flipV="1">
            <a:off x="3995936" y="2636640"/>
            <a:ext cx="2376064" cy="439166"/>
          </a:xfrm>
          <a:custGeom>
            <a:avLst/>
            <a:gdLst/>
            <a:ahLst/>
            <a:cxnLst/>
            <a:rect l="l" t="t" r="r" b="b"/>
            <a:pathLst>
              <a:path w="21600" h="21600">
                <a:moveTo>
                  <a:pt x="0" y="0"/>
                </a:moveTo>
                <a:lnTo>
                  <a:pt x="21600" y="21600"/>
                </a:lnTo>
              </a:path>
            </a:pathLst>
          </a:custGeom>
          <a:noFill/>
          <a:ln w="38160">
            <a:solidFill>
              <a:srgbClr val="FF0000"/>
            </a:solidFill>
            <a:round/>
            <a:tailEnd type="arrow" w="med" len="med"/>
          </a:ln>
        </p:spPr>
        <p:style>
          <a:lnRef idx="0">
            <a:scrgbClr r="0" g="0" b="0"/>
          </a:lnRef>
          <a:fillRef idx="0">
            <a:scrgbClr r="0" g="0" b="0"/>
          </a:fillRef>
          <a:effectRef idx="0">
            <a:scrgbClr r="0" g="0" b="0"/>
          </a:effectRef>
          <a:fontRef idx="minor"/>
        </p:style>
      </p:sp>
      <p:sp>
        <p:nvSpPr>
          <p:cNvPr id="655" name="CustomShape 6"/>
          <p:cNvSpPr/>
          <p:nvPr/>
        </p:nvSpPr>
        <p:spPr>
          <a:xfrm>
            <a:off x="4067944" y="3507854"/>
            <a:ext cx="3168056" cy="70906"/>
          </a:xfrm>
          <a:custGeom>
            <a:avLst/>
            <a:gdLst/>
            <a:ahLst/>
            <a:cxnLst/>
            <a:rect l="l" t="t" r="r" b="b"/>
            <a:pathLst>
              <a:path w="21600" h="21600">
                <a:moveTo>
                  <a:pt x="0" y="0"/>
                </a:moveTo>
                <a:lnTo>
                  <a:pt x="21600" y="21600"/>
                </a:lnTo>
              </a:path>
            </a:pathLst>
          </a:custGeom>
          <a:noFill/>
          <a:ln w="38160">
            <a:solidFill>
              <a:srgbClr val="FF0000"/>
            </a:solidFill>
            <a:round/>
            <a:tailEnd type="arrow" w="med" len="med"/>
          </a:ln>
        </p:spPr>
        <p:style>
          <a:lnRef idx="0">
            <a:scrgbClr r="0" g="0" b="0"/>
          </a:lnRef>
          <a:fillRef idx="0">
            <a:scrgbClr r="0" g="0" b="0"/>
          </a:fillRef>
          <a:effectRef idx="0">
            <a:scrgbClr r="0" g="0" b="0"/>
          </a:effectRef>
          <a:fontRef idx="minor"/>
        </p:style>
      </p:sp>
      <p:sp>
        <p:nvSpPr>
          <p:cNvPr id="656" name="CustomShape 7"/>
          <p:cNvSpPr/>
          <p:nvPr/>
        </p:nvSpPr>
        <p:spPr>
          <a:xfrm>
            <a:off x="4139952" y="4083918"/>
            <a:ext cx="2448048" cy="107562"/>
          </a:xfrm>
          <a:custGeom>
            <a:avLst/>
            <a:gdLst/>
            <a:ahLst/>
            <a:cxnLst/>
            <a:rect l="l" t="t" r="r" b="b"/>
            <a:pathLst>
              <a:path w="21600" h="21600">
                <a:moveTo>
                  <a:pt x="0" y="0"/>
                </a:moveTo>
                <a:lnTo>
                  <a:pt x="21600" y="21600"/>
                </a:lnTo>
              </a:path>
            </a:pathLst>
          </a:custGeom>
          <a:noFill/>
          <a:ln w="38160">
            <a:solidFill>
              <a:srgbClr val="FF0000"/>
            </a:solidFill>
            <a:round/>
            <a:tailEnd type="arrow" w="med" len="med"/>
          </a:ln>
        </p:spPr>
        <p:style>
          <a:lnRef idx="0">
            <a:scrgbClr r="0" g="0" b="0"/>
          </a:lnRef>
          <a:fillRef idx="0">
            <a:scrgbClr r="0" g="0" b="0"/>
          </a:fillRef>
          <a:effectRef idx="0">
            <a:scrgbClr r="0" g="0" b="0"/>
          </a:effectRef>
          <a:fontRef idx="minor"/>
        </p:style>
      </p:sp>
      <p:pic>
        <p:nvPicPr>
          <p:cNvPr id="657" name="Picture 7"/>
          <p:cNvPicPr/>
          <p:nvPr/>
        </p:nvPicPr>
        <p:blipFill>
          <a:blip r:embed="rId5" cstate="print"/>
          <a:stretch/>
        </p:blipFill>
        <p:spPr>
          <a:xfrm>
            <a:off x="1944000" y="1044720"/>
            <a:ext cx="451800" cy="395280"/>
          </a:xfrm>
          <a:prstGeom prst="rect">
            <a:avLst/>
          </a:prstGeom>
          <a:ln>
            <a:noFill/>
          </a:ln>
        </p:spPr>
      </p:pic>
      <p:sp>
        <p:nvSpPr>
          <p:cNvPr id="658" name="CustomShape 8"/>
          <p:cNvSpPr/>
          <p:nvPr/>
        </p:nvSpPr>
        <p:spPr>
          <a:xfrm flipV="1">
            <a:off x="4284000" y="2420640"/>
            <a:ext cx="2088000" cy="143640"/>
          </a:xfrm>
          <a:custGeom>
            <a:avLst/>
            <a:gdLst/>
            <a:ahLst/>
            <a:cxnLst/>
            <a:rect l="l" t="t" r="r" b="b"/>
            <a:pathLst>
              <a:path w="21600" h="21600">
                <a:moveTo>
                  <a:pt x="0" y="0"/>
                </a:moveTo>
                <a:lnTo>
                  <a:pt x="21600" y="21600"/>
                </a:lnTo>
              </a:path>
            </a:pathLst>
          </a:custGeom>
          <a:noFill/>
          <a:ln w="38160">
            <a:solidFill>
              <a:srgbClr val="FF0000"/>
            </a:solidFill>
            <a:round/>
            <a:tailEnd type="arrow" w="med" len="med"/>
          </a:ln>
        </p:spPr>
        <p:style>
          <a:lnRef idx="0">
            <a:scrgbClr r="0" g="0" b="0"/>
          </a:lnRef>
          <a:fillRef idx="0">
            <a:scrgbClr r="0" g="0" b="0"/>
          </a:fillRef>
          <a:effectRef idx="0">
            <a:scrgbClr r="0" g="0" b="0"/>
          </a:effectRef>
          <a:fontRef idx="minor"/>
        </p:style>
      </p:sp>
      <p:pic>
        <p:nvPicPr>
          <p:cNvPr id="659" name="Picture 2"/>
          <p:cNvPicPr/>
          <p:nvPr/>
        </p:nvPicPr>
        <p:blipFill>
          <a:blip r:embed="rId6" cstate="print"/>
          <a:stretch/>
        </p:blipFill>
        <p:spPr>
          <a:xfrm>
            <a:off x="7236360" y="3435840"/>
            <a:ext cx="914040" cy="266400"/>
          </a:xfrm>
          <a:prstGeom prst="rect">
            <a:avLst/>
          </a:prstGeom>
          <a:ln>
            <a:noFill/>
          </a:ln>
        </p:spPr>
      </p:pic>
      <p:pic>
        <p:nvPicPr>
          <p:cNvPr id="660" name="Picture 3"/>
          <p:cNvPicPr/>
          <p:nvPr/>
        </p:nvPicPr>
        <p:blipFill>
          <a:blip r:embed="rId7" cstate="print"/>
          <a:stretch/>
        </p:blipFill>
        <p:spPr>
          <a:xfrm>
            <a:off x="6372360" y="1851840"/>
            <a:ext cx="2368080" cy="1404000"/>
          </a:xfrm>
          <a:prstGeom prst="rect">
            <a:avLst/>
          </a:prstGeom>
          <a:ln>
            <a:noFill/>
          </a:ln>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1" name="TextShape 1"/>
          <p:cNvSpPr txBox="1"/>
          <p:nvPr/>
        </p:nvSpPr>
        <p:spPr>
          <a:xfrm>
            <a:off x="457200" y="205920"/>
            <a:ext cx="8229240" cy="856800"/>
          </a:xfrm>
          <a:prstGeom prst="rect">
            <a:avLst/>
          </a:prstGeom>
          <a:noFill/>
          <a:ln>
            <a:noFill/>
          </a:ln>
        </p:spPr>
        <p:txBody>
          <a:bodyPr anchor="ctr"/>
          <a:lstStyle/>
          <a:p>
            <a:pPr>
              <a:lnSpc>
                <a:spcPct val="100000"/>
              </a:lnSpc>
            </a:pPr>
            <a:r>
              <a:rPr lang="nl-NL" sz="4400" b="0" strike="noStrike" spc="-1">
                <a:solidFill>
                  <a:srgbClr val="000000"/>
                </a:solidFill>
                <a:uFill>
                  <a:solidFill>
                    <a:srgbClr val="FFFFFF"/>
                  </a:solidFill>
                </a:uFill>
                <a:latin typeface="Calibri"/>
              </a:rPr>
              <a:t>Programm in Scratch 1.4</a:t>
            </a:r>
          </a:p>
        </p:txBody>
      </p:sp>
      <p:sp>
        <p:nvSpPr>
          <p:cNvPr id="662" name="TextShape 2"/>
          <p:cNvSpPr txBox="1"/>
          <p:nvPr/>
        </p:nvSpPr>
        <p:spPr>
          <a:xfrm>
            <a:off x="457200" y="1200240"/>
            <a:ext cx="4042440" cy="3394080"/>
          </a:xfrm>
          <a:prstGeom prst="rect">
            <a:avLst/>
          </a:prstGeom>
          <a:noFill/>
          <a:ln>
            <a:noFill/>
          </a:ln>
        </p:spPr>
        <p:txBody>
          <a:bodyPr/>
          <a:lstStyle/>
          <a:p>
            <a:pPr marL="179280" indent="-178920">
              <a:lnSpc>
                <a:spcPct val="100000"/>
              </a:lnSpc>
              <a:spcBef>
                <a:spcPts val="479"/>
              </a:spcBef>
              <a:buClr>
                <a:srgbClr val="000000"/>
              </a:buClr>
              <a:buFont typeface="Arial"/>
              <a:buChar char="•"/>
            </a:pPr>
            <a:r>
              <a:rPr lang="nl-NL" sz="2400" b="0" strike="noStrike" spc="-1">
                <a:solidFill>
                  <a:srgbClr val="000000"/>
                </a:solidFill>
                <a:uFill>
                  <a:solidFill>
                    <a:srgbClr val="FFFFFF"/>
                  </a:solidFill>
                </a:uFill>
                <a:latin typeface="Calibri"/>
              </a:rPr>
              <a:t>Stellen Sie dieses Programm auf "Scratch", wodurch die rote LED leuchtet, wenn die Taste losgelassen wird.</a:t>
            </a:r>
          </a:p>
          <a:p>
            <a:pPr marL="179280" indent="-178920">
              <a:lnSpc>
                <a:spcPct val="100000"/>
              </a:lnSpc>
              <a:spcBef>
                <a:spcPts val="479"/>
              </a:spcBef>
              <a:buClr>
                <a:srgbClr val="000000"/>
              </a:buClr>
              <a:buFont typeface="Arial"/>
              <a:buChar char="•"/>
            </a:pPr>
            <a:r>
              <a:rPr lang="nl-NL" sz="2400" b="0" strike="noStrike" spc="-1">
                <a:solidFill>
                  <a:srgbClr val="000000"/>
                </a:solidFill>
                <a:uFill>
                  <a:solidFill>
                    <a:srgbClr val="FFFFFF"/>
                  </a:solidFill>
                </a:uFill>
                <a:latin typeface="Calibri"/>
              </a:rPr>
              <a:t>Testen Sie, ob es funktioniert.</a:t>
            </a:r>
          </a:p>
        </p:txBody>
      </p:sp>
      <p:sp>
        <p:nvSpPr>
          <p:cNvPr id="663" name="TextShape 3"/>
          <p:cNvSpPr txBox="1"/>
          <p:nvPr/>
        </p:nvSpPr>
        <p:spPr>
          <a:xfrm>
            <a:off x="8172360" y="4767120"/>
            <a:ext cx="514080" cy="273600"/>
          </a:xfrm>
          <a:prstGeom prst="rect">
            <a:avLst/>
          </a:prstGeom>
          <a:noFill/>
          <a:ln>
            <a:noFill/>
          </a:ln>
        </p:spPr>
        <p:txBody>
          <a:bodyPr anchor="ctr"/>
          <a:lstStyle/>
          <a:p>
            <a:pPr algn="r">
              <a:lnSpc>
                <a:spcPct val="100000"/>
              </a:lnSpc>
            </a:pPr>
            <a:fld id="{F8B5DDB1-5CCD-41B5-B945-0867FECE55AD}" type="slidenum">
              <a:rPr lang="en-GB" sz="1200" b="0" strike="noStrike" spc="-1">
                <a:solidFill>
                  <a:srgbClr val="8B8B8B"/>
                </a:solidFill>
                <a:uFill>
                  <a:solidFill>
                    <a:srgbClr val="FFFFFF"/>
                  </a:solidFill>
                </a:uFill>
                <a:latin typeface="Calibri"/>
              </a:rPr>
              <a:pPr algn="r">
                <a:lnSpc>
                  <a:spcPct val="100000"/>
                </a:lnSpc>
              </a:pPr>
              <a:t>64</a:t>
            </a:fld>
            <a:endParaRPr lang="en-GB" sz="1200" b="0" strike="noStrike" spc="-1">
              <a:solidFill>
                <a:srgbClr val="000000"/>
              </a:solidFill>
              <a:uFill>
                <a:solidFill>
                  <a:srgbClr val="FFFFFF"/>
                </a:solidFill>
              </a:uFill>
              <a:latin typeface="Times New Roman"/>
            </a:endParaRPr>
          </a:p>
        </p:txBody>
      </p:sp>
      <p:pic>
        <p:nvPicPr>
          <p:cNvPr id="664" name="Picture 2"/>
          <p:cNvPicPr/>
          <p:nvPr/>
        </p:nvPicPr>
        <p:blipFill>
          <a:blip r:embed="rId3" cstate="print"/>
          <a:stretch/>
        </p:blipFill>
        <p:spPr>
          <a:xfrm>
            <a:off x="5004000" y="1779840"/>
            <a:ext cx="2771280" cy="1114200"/>
          </a:xfrm>
          <a:prstGeom prst="rect">
            <a:avLst/>
          </a:prstGeom>
          <a:ln>
            <a:noFill/>
          </a:ln>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 name="TextShape 1"/>
          <p:cNvSpPr txBox="1"/>
          <p:nvPr/>
        </p:nvSpPr>
        <p:spPr>
          <a:xfrm>
            <a:off x="685800" y="1597680"/>
            <a:ext cx="7772040" cy="1102320"/>
          </a:xfrm>
          <a:prstGeom prst="rect">
            <a:avLst/>
          </a:prstGeom>
          <a:noFill/>
          <a:ln>
            <a:noFill/>
          </a:ln>
        </p:spPr>
        <p:txBody>
          <a:bodyPr anchor="ctr">
            <a:normAutofit fontScale="92500" lnSpcReduction="20000"/>
          </a:bodyPr>
          <a:lstStyle/>
          <a:p>
            <a:pPr algn="ctr">
              <a:lnSpc>
                <a:spcPct val="100000"/>
              </a:lnSpc>
            </a:pPr>
            <a:r>
              <a:rPr lang="nl-NL" sz="4400" b="0" strike="noStrike" spc="-1">
                <a:solidFill>
                  <a:srgbClr val="FFFFFF"/>
                </a:solidFill>
                <a:uFill>
                  <a:solidFill>
                    <a:srgbClr val="FFFFFF"/>
                  </a:solidFill>
                </a:uFill>
                <a:latin typeface="Calibri"/>
              </a:rPr>
              <a:t>Anhang B</a:t>
            </a:r>
            <a:r>
              <a:t/>
            </a:r>
            <a:br/>
            <a:r>
              <a:rPr lang="nl-NL" sz="4400" b="0" strike="noStrike" spc="-1">
                <a:solidFill>
                  <a:srgbClr val="FFFFFF"/>
                </a:solidFill>
                <a:uFill>
                  <a:solidFill>
                    <a:srgbClr val="FFFFFF"/>
                  </a:solidFill>
                </a:uFill>
                <a:latin typeface="Calibri"/>
              </a:rPr>
              <a:t>Grundlegende Elektronik</a:t>
            </a:r>
            <a:endParaRPr lang="nl-NL" sz="4400" b="0" strike="noStrike" spc="-1">
              <a:solidFill>
                <a:srgbClr val="000000"/>
              </a:solidFill>
              <a:uFill>
                <a:solidFill>
                  <a:srgbClr val="FFFFFF"/>
                </a:solidFill>
              </a:uFill>
              <a:latin typeface="Calibri"/>
            </a:endParaRPr>
          </a:p>
        </p:txBody>
      </p:sp>
      <p:sp>
        <p:nvSpPr>
          <p:cNvPr id="666" name="TextShape 2"/>
          <p:cNvSpPr txBox="1"/>
          <p:nvPr/>
        </p:nvSpPr>
        <p:spPr>
          <a:xfrm>
            <a:off x="8629560" y="4767120"/>
            <a:ext cx="514080" cy="274320"/>
          </a:xfrm>
          <a:prstGeom prst="rect">
            <a:avLst/>
          </a:prstGeom>
          <a:noFill/>
          <a:ln>
            <a:noFill/>
          </a:ln>
        </p:spPr>
        <p:txBody>
          <a:bodyPr anchor="ctr"/>
          <a:lstStyle/>
          <a:p>
            <a:pPr algn="r">
              <a:lnSpc>
                <a:spcPct val="100000"/>
              </a:lnSpc>
            </a:pPr>
            <a:fld id="{4B76655B-1EFD-40F5-92CC-B2067AF7C7A9}" type="slidenum">
              <a:rPr lang="en-GB" sz="1200" b="0" strike="noStrike" spc="-1">
                <a:solidFill>
                  <a:srgbClr val="8B8B8B"/>
                </a:solidFill>
                <a:uFill>
                  <a:solidFill>
                    <a:srgbClr val="FFFFFF"/>
                  </a:solidFill>
                </a:uFill>
                <a:latin typeface="Calibri"/>
              </a:rPr>
              <a:pPr algn="r">
                <a:lnSpc>
                  <a:spcPct val="100000"/>
                </a:lnSpc>
              </a:pPr>
              <a:t>65</a:t>
            </a:fld>
            <a:endParaRPr lang="en-GB" sz="1200" b="0" strike="noStrike" spc="-1">
              <a:solidFill>
                <a:srgbClr val="000000"/>
              </a:solidFill>
              <a:uFill>
                <a:solidFill>
                  <a:srgbClr val="FFFFFF"/>
                </a:solidFill>
              </a:uFill>
              <a:latin typeface="Times New Roman"/>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7" name="TextShape 1"/>
          <p:cNvSpPr txBox="1"/>
          <p:nvPr/>
        </p:nvSpPr>
        <p:spPr>
          <a:xfrm>
            <a:off x="457200" y="205920"/>
            <a:ext cx="8229240" cy="856800"/>
          </a:xfrm>
          <a:prstGeom prst="rect">
            <a:avLst/>
          </a:prstGeom>
          <a:noFill/>
          <a:ln>
            <a:noFill/>
          </a:ln>
        </p:spPr>
        <p:txBody>
          <a:bodyPr anchor="ctr"/>
          <a:lstStyle/>
          <a:p>
            <a:pPr>
              <a:lnSpc>
                <a:spcPct val="100000"/>
              </a:lnSpc>
            </a:pPr>
            <a:r>
              <a:rPr lang="nl-NL" sz="4400" b="0" strike="noStrike" spc="-1">
                <a:solidFill>
                  <a:srgbClr val="000000"/>
                </a:solidFill>
                <a:uFill>
                  <a:solidFill>
                    <a:srgbClr val="FFFFFF"/>
                  </a:solidFill>
                </a:uFill>
                <a:latin typeface="Calibri"/>
              </a:rPr>
              <a:t>Hinzugefügt werden</a:t>
            </a:r>
          </a:p>
        </p:txBody>
      </p:sp>
      <p:sp>
        <p:nvSpPr>
          <p:cNvPr id="668" name="TextShape 2"/>
          <p:cNvSpPr txBox="1"/>
          <p:nvPr/>
        </p:nvSpPr>
        <p:spPr>
          <a:xfrm>
            <a:off x="8172360" y="4767120"/>
            <a:ext cx="514080" cy="273600"/>
          </a:xfrm>
          <a:prstGeom prst="rect">
            <a:avLst/>
          </a:prstGeom>
          <a:noFill/>
          <a:ln>
            <a:noFill/>
          </a:ln>
        </p:spPr>
        <p:txBody>
          <a:bodyPr anchor="ctr"/>
          <a:lstStyle/>
          <a:p>
            <a:pPr algn="r">
              <a:lnSpc>
                <a:spcPct val="100000"/>
              </a:lnSpc>
            </a:pPr>
            <a:fld id="{64BCF58E-D863-43D7-9CE7-D8B84268B889}" type="slidenum">
              <a:rPr lang="en-GB" sz="1200" b="0" strike="noStrike" spc="-1">
                <a:solidFill>
                  <a:srgbClr val="8B8B8B"/>
                </a:solidFill>
                <a:uFill>
                  <a:solidFill>
                    <a:srgbClr val="FFFFFF"/>
                  </a:solidFill>
                </a:uFill>
                <a:latin typeface="Calibri"/>
              </a:rPr>
              <a:pPr algn="r">
                <a:lnSpc>
                  <a:spcPct val="100000"/>
                </a:lnSpc>
              </a:pPr>
              <a:t>66</a:t>
            </a:fld>
            <a:endParaRPr lang="en-GB" sz="1200" b="0" strike="noStrike" spc="-1">
              <a:solidFill>
                <a:srgbClr val="000000"/>
              </a:solidFill>
              <a:uFill>
                <a:solidFill>
                  <a:srgbClr val="FFFFFF"/>
                </a:solidFill>
              </a:uFill>
              <a:latin typeface="Times New Roman"/>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9" name="TextShape 1"/>
          <p:cNvSpPr txBox="1"/>
          <p:nvPr/>
        </p:nvSpPr>
        <p:spPr>
          <a:xfrm>
            <a:off x="467640" y="1635480"/>
            <a:ext cx="8229240" cy="2081160"/>
          </a:xfrm>
          <a:prstGeom prst="rect">
            <a:avLst/>
          </a:prstGeom>
          <a:noFill/>
          <a:ln>
            <a:noFill/>
          </a:ln>
        </p:spPr>
        <p:txBody>
          <a:bodyPr anchor="ctr"/>
          <a:lstStyle/>
          <a:p>
            <a:pPr algn="ctr">
              <a:lnSpc>
                <a:spcPct val="100000"/>
              </a:lnSpc>
            </a:pPr>
            <a:r>
              <a:rPr lang="nl-NL" sz="7200" b="0" strike="noStrike" spc="-1">
                <a:solidFill>
                  <a:srgbClr val="FFFFFF"/>
                </a:solidFill>
                <a:uFill>
                  <a:solidFill>
                    <a:srgbClr val="FFFFFF"/>
                  </a:solidFill>
                </a:uFill>
                <a:latin typeface="Calibri"/>
              </a:rPr>
              <a:t>Ende des Anfängerworkshops</a:t>
            </a:r>
            <a:endParaRPr lang="nl-NL" sz="7200" b="0" strike="noStrike" spc="-1">
              <a:solidFill>
                <a:srgbClr val="000000"/>
              </a:solidFill>
              <a:uFill>
                <a:solidFill>
                  <a:srgbClr val="FFFFFF"/>
                </a:solidFill>
              </a:uFill>
              <a:latin typeface="Calibri"/>
            </a:endParaRPr>
          </a:p>
        </p:txBody>
      </p:sp>
      <p:sp>
        <p:nvSpPr>
          <p:cNvPr id="670" name="TextShape 2"/>
          <p:cNvSpPr txBox="1"/>
          <p:nvPr/>
        </p:nvSpPr>
        <p:spPr>
          <a:xfrm>
            <a:off x="8629560" y="4767120"/>
            <a:ext cx="514080" cy="274320"/>
          </a:xfrm>
          <a:prstGeom prst="rect">
            <a:avLst/>
          </a:prstGeom>
          <a:noFill/>
          <a:ln>
            <a:noFill/>
          </a:ln>
        </p:spPr>
        <p:txBody>
          <a:bodyPr anchor="ctr"/>
          <a:lstStyle/>
          <a:p>
            <a:pPr algn="r">
              <a:lnSpc>
                <a:spcPct val="100000"/>
              </a:lnSpc>
            </a:pPr>
            <a:fld id="{B91B5220-FA37-4B38-A209-EA835CF38509}" type="slidenum">
              <a:rPr lang="en-GB" sz="1200" b="0" strike="noStrike" spc="-1">
                <a:solidFill>
                  <a:srgbClr val="8B8B8B"/>
                </a:solidFill>
                <a:uFill>
                  <a:solidFill>
                    <a:srgbClr val="FFFFFF"/>
                  </a:solidFill>
                </a:uFill>
                <a:latin typeface="Calibri"/>
              </a:rPr>
              <a:pPr algn="r">
                <a:lnSpc>
                  <a:spcPct val="100000"/>
                </a:lnSpc>
              </a:pPr>
              <a:t>67</a:t>
            </a:fld>
            <a:endParaRPr lang="en-GB" sz="1200" b="0" strike="noStrike" spc="-1">
              <a:solidFill>
                <a:srgbClr val="000000"/>
              </a:solidFill>
              <a:uFill>
                <a:solidFill>
                  <a:srgbClr val="FFFFFF"/>
                </a:solidFill>
              </a:uFill>
              <a:latin typeface="Times New Roman"/>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 name="TextShape 1"/>
          <p:cNvSpPr txBox="1"/>
          <p:nvPr/>
        </p:nvSpPr>
        <p:spPr>
          <a:xfrm>
            <a:off x="457200" y="205920"/>
            <a:ext cx="8229240" cy="1069200"/>
          </a:xfrm>
          <a:prstGeom prst="rect">
            <a:avLst/>
          </a:prstGeom>
          <a:noFill/>
          <a:ln>
            <a:noFill/>
          </a:ln>
        </p:spPr>
        <p:txBody>
          <a:bodyPr anchor="ctr">
            <a:normAutofit fontScale="85000" lnSpcReduction="20000"/>
          </a:bodyPr>
          <a:lstStyle/>
          <a:p>
            <a:pPr>
              <a:lnSpc>
                <a:spcPct val="100000"/>
              </a:lnSpc>
            </a:pPr>
            <a:r>
              <a:rPr lang="nl-NL" sz="4400" b="0" strike="noStrike" spc="-1">
                <a:solidFill>
                  <a:srgbClr val="000000"/>
                </a:solidFill>
                <a:uFill>
                  <a:solidFill>
                    <a:srgbClr val="FFFFFF"/>
                  </a:solidFill>
                </a:uFill>
                <a:latin typeface="Calibri"/>
              </a:rPr>
              <a:t>Beispiel für was mit Scratch und scratchClient erstellt werden kann</a:t>
            </a:r>
          </a:p>
        </p:txBody>
      </p:sp>
      <p:sp>
        <p:nvSpPr>
          <p:cNvPr id="217" name="TextShape 2"/>
          <p:cNvSpPr txBox="1"/>
          <p:nvPr/>
        </p:nvSpPr>
        <p:spPr>
          <a:xfrm>
            <a:off x="457200" y="1200240"/>
            <a:ext cx="8229240" cy="3394080"/>
          </a:xfrm>
          <a:prstGeom prst="rect">
            <a:avLst/>
          </a:prstGeom>
          <a:noFill/>
          <a:ln>
            <a:noFill/>
          </a:ln>
        </p:spPr>
        <p:txBody>
          <a:bodyPr>
            <a:normAutofit/>
          </a:bodyPr>
          <a:lstStyle/>
          <a:p>
            <a:pPr>
              <a:lnSpc>
                <a:spcPct val="100000"/>
              </a:lnSpc>
              <a:spcBef>
                <a:spcPts val="479"/>
              </a:spcBef>
            </a:pPr>
            <a:endParaRPr lang="nl-NL" sz="2400" b="0" strike="noStrike" spc="-1">
              <a:solidFill>
                <a:srgbClr val="000000"/>
              </a:solidFill>
              <a:uFill>
                <a:solidFill>
                  <a:srgbClr val="FFFFFF"/>
                </a:solidFill>
              </a:uFill>
              <a:latin typeface="Calibri"/>
            </a:endParaRPr>
          </a:p>
          <a:p>
            <a:pPr marL="179280" indent="-178920">
              <a:lnSpc>
                <a:spcPct val="100000"/>
              </a:lnSpc>
              <a:spcBef>
                <a:spcPts val="479"/>
              </a:spcBef>
              <a:buClr>
                <a:srgbClr val="000000"/>
              </a:buClr>
              <a:buFont typeface="Arial"/>
              <a:buChar char="•"/>
            </a:pPr>
            <a:r>
              <a:rPr lang="nl-NL" sz="2400" b="0" u="sng" strike="noStrike" spc="-1">
                <a:solidFill>
                  <a:srgbClr val="0000FF"/>
                </a:solidFill>
                <a:uFill>
                  <a:solidFill>
                    <a:srgbClr val="FFFFFF"/>
                  </a:solidFill>
                </a:uFill>
                <a:latin typeface="Calibri"/>
                <a:hlinkClick r:id="rId3"/>
              </a:rPr>
              <a:t>https://www.youtube.com/watch?v=Qo1gnXNzhqE</a:t>
            </a:r>
            <a:endParaRPr lang="nl-NL" sz="2400" b="0" strike="noStrike" spc="-1">
              <a:solidFill>
                <a:srgbClr val="000000"/>
              </a:solidFill>
              <a:uFill>
                <a:solidFill>
                  <a:srgbClr val="FFFFFF"/>
                </a:solidFill>
              </a:uFill>
              <a:latin typeface="Calibri"/>
            </a:endParaRPr>
          </a:p>
        </p:txBody>
      </p:sp>
      <p:sp>
        <p:nvSpPr>
          <p:cNvPr id="218" name="TextShape 3"/>
          <p:cNvSpPr txBox="1"/>
          <p:nvPr/>
        </p:nvSpPr>
        <p:spPr>
          <a:xfrm>
            <a:off x="8172360" y="4767120"/>
            <a:ext cx="514080" cy="273600"/>
          </a:xfrm>
          <a:prstGeom prst="rect">
            <a:avLst/>
          </a:prstGeom>
          <a:noFill/>
          <a:ln>
            <a:noFill/>
          </a:ln>
        </p:spPr>
        <p:txBody>
          <a:bodyPr anchor="ctr"/>
          <a:lstStyle/>
          <a:p>
            <a:pPr algn="r">
              <a:lnSpc>
                <a:spcPct val="100000"/>
              </a:lnSpc>
            </a:pPr>
            <a:fld id="{44CB8C88-256D-4698-9132-45B3A240A5D7}" type="slidenum">
              <a:rPr lang="en-GB" sz="1200" b="0" strike="noStrike" spc="-1">
                <a:solidFill>
                  <a:srgbClr val="8B8B8B"/>
                </a:solidFill>
                <a:uFill>
                  <a:solidFill>
                    <a:srgbClr val="FFFFFF"/>
                  </a:solidFill>
                </a:uFill>
                <a:latin typeface="Calibri"/>
              </a:rPr>
              <a:pPr algn="r">
                <a:lnSpc>
                  <a:spcPct val="100000"/>
                </a:lnSpc>
              </a:pPr>
              <a:t>7</a:t>
            </a:fld>
            <a:endParaRPr lang="en-GB" sz="1200" b="0" strike="noStrike" spc="-1">
              <a:solidFill>
                <a:srgbClr val="000000"/>
              </a:solidFill>
              <a:uFill>
                <a:solidFill>
                  <a:srgbClr val="FFFFFF"/>
                </a:solidFill>
              </a:uFill>
              <a:latin typeface="Times New Roman"/>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 name="TextShape 1"/>
          <p:cNvSpPr txBox="1"/>
          <p:nvPr/>
        </p:nvSpPr>
        <p:spPr>
          <a:xfrm>
            <a:off x="457200" y="205920"/>
            <a:ext cx="8229240" cy="856800"/>
          </a:xfrm>
          <a:prstGeom prst="rect">
            <a:avLst/>
          </a:prstGeom>
          <a:noFill/>
          <a:ln>
            <a:noFill/>
          </a:ln>
        </p:spPr>
        <p:txBody>
          <a:bodyPr anchor="ctr"/>
          <a:lstStyle/>
          <a:p>
            <a:pPr>
              <a:lnSpc>
                <a:spcPct val="100000"/>
              </a:lnSpc>
            </a:pPr>
            <a:r>
              <a:rPr lang="nl-NL" sz="4400" b="0" strike="noStrike" spc="-1">
                <a:solidFill>
                  <a:srgbClr val="000000"/>
                </a:solidFill>
                <a:uFill>
                  <a:solidFill>
                    <a:srgbClr val="FFFFFF"/>
                  </a:solidFill>
                </a:uFill>
                <a:latin typeface="Calibri"/>
              </a:rPr>
              <a:t>Versionen von Scratch</a:t>
            </a:r>
          </a:p>
        </p:txBody>
      </p:sp>
      <p:sp>
        <p:nvSpPr>
          <p:cNvPr id="220" name="TextShape 2"/>
          <p:cNvSpPr txBox="1"/>
          <p:nvPr/>
        </p:nvSpPr>
        <p:spPr>
          <a:xfrm>
            <a:off x="463680" y="1091160"/>
            <a:ext cx="8229240" cy="3394080"/>
          </a:xfrm>
          <a:prstGeom prst="rect">
            <a:avLst/>
          </a:prstGeom>
          <a:noFill/>
          <a:ln>
            <a:noFill/>
          </a:ln>
        </p:spPr>
        <p:txBody>
          <a:bodyPr/>
          <a:lstStyle/>
          <a:p>
            <a:pPr marL="179280" indent="-178920">
              <a:lnSpc>
                <a:spcPct val="100000"/>
              </a:lnSpc>
              <a:spcBef>
                <a:spcPts val="479"/>
              </a:spcBef>
              <a:buClr>
                <a:srgbClr val="000000"/>
              </a:buClr>
              <a:buFont typeface="Arial"/>
              <a:buChar char="•"/>
            </a:pPr>
            <a:r>
              <a:rPr lang="nl-NL" sz="2400" b="0" strike="noStrike" spc="-1" dirty="0" err="1">
                <a:solidFill>
                  <a:srgbClr val="000000"/>
                </a:solidFill>
                <a:uFill>
                  <a:solidFill>
                    <a:srgbClr val="FFFFFF"/>
                  </a:solidFill>
                </a:uFill>
                <a:latin typeface="Calibri"/>
              </a:rPr>
              <a:t>scratchClient</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kann</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damit</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arbeiten</a:t>
            </a:r>
            <a:endParaRPr lang="nl-NL" sz="2400" b="0" strike="noStrike" spc="-1" dirty="0">
              <a:solidFill>
                <a:srgbClr val="000000"/>
              </a:solidFill>
              <a:uFill>
                <a:solidFill>
                  <a:srgbClr val="FFFFFF"/>
                </a:solidFill>
              </a:uFill>
              <a:latin typeface="Calibri"/>
            </a:endParaRPr>
          </a:p>
          <a:p>
            <a:pPr marL="628650" lvl="1" indent="-323850">
              <a:spcBef>
                <a:spcPts val="600"/>
              </a:spcBef>
              <a:buClr>
                <a:srgbClr val="000000"/>
              </a:buClr>
              <a:buSzPct val="75000"/>
              <a:buFont typeface="Symbol" charset="2"/>
              <a:buChar char=""/>
            </a:pPr>
            <a:r>
              <a:rPr lang="nl-NL" sz="2400" b="0" strike="noStrike" spc="-1" dirty="0">
                <a:solidFill>
                  <a:srgbClr val="000000"/>
                </a:solidFill>
                <a:uFill>
                  <a:solidFill>
                    <a:srgbClr val="FFFFFF"/>
                  </a:solidFill>
                </a:uFill>
                <a:latin typeface="Calibri"/>
              </a:rPr>
              <a:t>Scratch 1.4</a:t>
            </a:r>
          </a:p>
          <a:p>
            <a:pPr marL="628650" lvl="1" indent="-323850">
              <a:spcBef>
                <a:spcPts val="600"/>
              </a:spcBef>
              <a:buClr>
                <a:srgbClr val="000000"/>
              </a:buClr>
              <a:buSzPct val="75000"/>
              <a:buFont typeface="Symbol" charset="2"/>
              <a:buChar char=""/>
            </a:pPr>
            <a:r>
              <a:rPr lang="nl-NL" sz="2400" b="0" strike="noStrike" spc="-1" dirty="0">
                <a:solidFill>
                  <a:srgbClr val="000000"/>
                </a:solidFill>
                <a:uFill>
                  <a:solidFill>
                    <a:srgbClr val="FFFFFF"/>
                  </a:solidFill>
                </a:uFill>
                <a:latin typeface="Calibri"/>
              </a:rPr>
              <a:t>Der (</a:t>
            </a:r>
            <a:r>
              <a:rPr lang="nl-NL" sz="2400" b="0" strike="noStrike" spc="-1" dirty="0" err="1">
                <a:solidFill>
                  <a:srgbClr val="000000"/>
                </a:solidFill>
                <a:uFill>
                  <a:solidFill>
                    <a:srgbClr val="FFFFFF"/>
                  </a:solidFill>
                </a:uFill>
                <a:latin typeface="Calibri"/>
              </a:rPr>
              <a:t>für</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Raspberry</a:t>
            </a:r>
            <a:r>
              <a:rPr lang="nl-NL" sz="2400" b="0" strike="noStrike" spc="-1" dirty="0">
                <a:solidFill>
                  <a:srgbClr val="000000"/>
                </a:solidFill>
                <a:uFill>
                  <a:solidFill>
                    <a:srgbClr val="FFFFFF"/>
                  </a:solidFill>
                </a:uFill>
                <a:latin typeface="Calibri"/>
              </a:rPr>
              <a:t> Pi) </a:t>
            </a:r>
            <a:r>
              <a:rPr lang="nl-NL" sz="2400" b="0" strike="noStrike" spc="-1" dirty="0" err="1">
                <a:solidFill>
                  <a:srgbClr val="000000"/>
                </a:solidFill>
                <a:uFill>
                  <a:solidFill>
                    <a:srgbClr val="FFFFFF"/>
                  </a:solidFill>
                </a:uFill>
                <a:latin typeface="Calibri"/>
              </a:rPr>
              <a:t>neue</a:t>
            </a:r>
            <a:r>
              <a:rPr lang="nl-NL" sz="2400" b="0" strike="noStrike" spc="-1" dirty="0">
                <a:solidFill>
                  <a:srgbClr val="000000"/>
                </a:solidFill>
                <a:uFill>
                  <a:solidFill>
                    <a:srgbClr val="FFFFFF"/>
                  </a:solidFill>
                </a:uFill>
                <a:latin typeface="Calibri"/>
              </a:rPr>
              <a:t> Scratch 2</a:t>
            </a:r>
          </a:p>
          <a:p>
            <a:pPr marL="179280" indent="-178920">
              <a:lnSpc>
                <a:spcPct val="100000"/>
              </a:lnSpc>
              <a:spcBef>
                <a:spcPts val="479"/>
              </a:spcBef>
              <a:buClr>
                <a:srgbClr val="000000"/>
              </a:buClr>
              <a:buFont typeface="Arial"/>
              <a:buChar char="•"/>
            </a:pPr>
            <a:r>
              <a:rPr lang="nl-NL" sz="2400" b="0" strike="noStrike" spc="-1" dirty="0" err="1">
                <a:solidFill>
                  <a:srgbClr val="000000"/>
                </a:solidFill>
                <a:uFill>
                  <a:solidFill>
                    <a:srgbClr val="FFFFFF"/>
                  </a:solidFill>
                </a:uFill>
                <a:latin typeface="Calibri"/>
              </a:rPr>
              <a:t>Dieser</a:t>
            </a:r>
            <a:r>
              <a:rPr lang="nl-NL" sz="2400" b="0" strike="noStrike" spc="-1" dirty="0">
                <a:solidFill>
                  <a:srgbClr val="000000"/>
                </a:solidFill>
                <a:uFill>
                  <a:solidFill>
                    <a:srgbClr val="FFFFFF"/>
                  </a:solidFill>
                </a:uFill>
                <a:latin typeface="Calibri"/>
              </a:rPr>
              <a:t> Workshop </a:t>
            </a:r>
            <a:r>
              <a:rPr lang="nl-NL" sz="2400" b="0" strike="noStrike" spc="-1" dirty="0" err="1">
                <a:solidFill>
                  <a:srgbClr val="000000"/>
                </a:solidFill>
                <a:uFill>
                  <a:solidFill>
                    <a:srgbClr val="FFFFFF"/>
                  </a:solidFill>
                </a:uFill>
                <a:latin typeface="Calibri"/>
              </a:rPr>
              <a:t>ist</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für</a:t>
            </a:r>
            <a:r>
              <a:rPr lang="nl-NL" sz="2400" b="0" strike="noStrike" spc="-1" dirty="0">
                <a:solidFill>
                  <a:srgbClr val="000000"/>
                </a:solidFill>
                <a:uFill>
                  <a:solidFill>
                    <a:srgbClr val="FFFFFF"/>
                  </a:solidFill>
                </a:uFill>
                <a:latin typeface="Calibri"/>
              </a:rPr>
              <a:t> Scratch 2 </a:t>
            </a:r>
            <a:r>
              <a:rPr lang="nl-NL" sz="2400" b="0" strike="noStrike" spc="-1" dirty="0" err="1">
                <a:solidFill>
                  <a:srgbClr val="000000"/>
                </a:solidFill>
                <a:uFill>
                  <a:solidFill>
                    <a:srgbClr val="FFFFFF"/>
                  </a:solidFill>
                </a:uFill>
                <a:latin typeface="Calibri"/>
              </a:rPr>
              <a:t>geschrieben</a:t>
            </a:r>
            <a:endParaRPr lang="nl-NL" sz="2400" b="0" strike="noStrike" spc="-1" dirty="0">
              <a:solidFill>
                <a:srgbClr val="000000"/>
              </a:solidFill>
              <a:uFill>
                <a:solidFill>
                  <a:srgbClr val="FFFFFF"/>
                </a:solidFill>
              </a:uFill>
              <a:latin typeface="Calibri"/>
            </a:endParaRPr>
          </a:p>
          <a:p>
            <a:pPr marL="628650" lvl="1" indent="-323850">
              <a:spcBef>
                <a:spcPts val="600"/>
              </a:spcBef>
              <a:buClr>
                <a:srgbClr val="000000"/>
              </a:buClr>
              <a:buSzPct val="75000"/>
              <a:buFont typeface="Symbol" charset="2"/>
              <a:buChar char=""/>
            </a:pPr>
            <a:r>
              <a:rPr lang="nl-NL" sz="2400" b="0" strike="noStrike" spc="-1" dirty="0">
                <a:solidFill>
                  <a:srgbClr val="000000"/>
                </a:solidFill>
                <a:uFill>
                  <a:solidFill>
                    <a:srgbClr val="FFFFFF"/>
                  </a:solidFill>
                </a:uFill>
                <a:latin typeface="Calibri"/>
              </a:rPr>
              <a:t>Scratch 2 </a:t>
            </a:r>
            <a:r>
              <a:rPr lang="nl-NL" sz="2400" b="0" strike="noStrike" spc="-1" dirty="0" err="1">
                <a:solidFill>
                  <a:srgbClr val="000000"/>
                </a:solidFill>
                <a:uFill>
                  <a:solidFill>
                    <a:srgbClr val="FFFFFF"/>
                  </a:solidFill>
                </a:uFill>
                <a:latin typeface="Calibri"/>
              </a:rPr>
              <a:t>auf</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Raspberry</a:t>
            </a:r>
            <a:r>
              <a:rPr lang="nl-NL" sz="2400" b="0" strike="noStrike" spc="-1" dirty="0">
                <a:solidFill>
                  <a:srgbClr val="000000"/>
                </a:solidFill>
                <a:uFill>
                  <a:solidFill>
                    <a:srgbClr val="FFFFFF"/>
                  </a:solidFill>
                </a:uFill>
                <a:latin typeface="Calibri"/>
              </a:rPr>
              <a:t> Pi hat </a:t>
            </a:r>
            <a:r>
              <a:rPr lang="nl-NL" sz="2400" b="0" strike="noStrike" spc="-1" dirty="0" err="1">
                <a:solidFill>
                  <a:srgbClr val="000000"/>
                </a:solidFill>
                <a:uFill>
                  <a:solidFill>
                    <a:srgbClr val="FFFFFF"/>
                  </a:solidFill>
                </a:uFill>
                <a:latin typeface="Calibri"/>
              </a:rPr>
              <a:t>einige</a:t>
            </a:r>
            <a:r>
              <a:rPr lang="nl-NL" sz="2400" b="0" strike="noStrike" spc="-1" dirty="0">
                <a:solidFill>
                  <a:srgbClr val="000000"/>
                </a:solidFill>
                <a:uFill>
                  <a:solidFill>
                    <a:srgbClr val="FFFFFF"/>
                  </a:solidFill>
                </a:uFill>
                <a:latin typeface="Calibri"/>
              </a:rPr>
              <a:t> Bugs, </a:t>
            </a:r>
            <a:r>
              <a:rPr lang="nl-NL" sz="2400" b="0" strike="noStrike" spc="-1" dirty="0" err="1">
                <a:solidFill>
                  <a:srgbClr val="000000"/>
                </a:solidFill>
                <a:uFill>
                  <a:solidFill>
                    <a:srgbClr val="FFFFFF"/>
                  </a:solidFill>
                </a:uFill>
                <a:latin typeface="Calibri"/>
              </a:rPr>
              <a:t>aber</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wir</a:t>
            </a:r>
            <a:r>
              <a:rPr lang="nl-NL" sz="2400" b="0" strike="noStrike" spc="-1" dirty="0">
                <a:solidFill>
                  <a:srgbClr val="000000"/>
                </a:solidFill>
                <a:uFill>
                  <a:solidFill>
                    <a:srgbClr val="FFFFFF"/>
                  </a:solidFill>
                </a:uFill>
                <a:latin typeface="Calibri"/>
              </a:rPr>
              <a:t> werden es </a:t>
            </a:r>
            <a:r>
              <a:rPr lang="nl-NL" sz="2400" b="0" strike="noStrike" spc="-1" dirty="0" err="1">
                <a:solidFill>
                  <a:srgbClr val="000000"/>
                </a:solidFill>
                <a:uFill>
                  <a:solidFill>
                    <a:srgbClr val="FFFFFF"/>
                  </a:solidFill>
                </a:uFill>
                <a:latin typeface="Calibri"/>
              </a:rPr>
              <a:t>umgehen</a:t>
            </a:r>
            <a:r>
              <a:rPr lang="nl-NL" sz="2400" b="0" strike="noStrike" spc="-1" dirty="0">
                <a:solidFill>
                  <a:srgbClr val="000000"/>
                </a:solidFill>
                <a:uFill>
                  <a:solidFill>
                    <a:srgbClr val="FFFFFF"/>
                  </a:solidFill>
                </a:uFill>
                <a:latin typeface="Calibri"/>
              </a:rPr>
              <a:t>.</a:t>
            </a:r>
          </a:p>
          <a:p>
            <a:pPr marL="628650" lvl="1" indent="-323850">
              <a:spcBef>
                <a:spcPts val="600"/>
              </a:spcBef>
              <a:buClr>
                <a:srgbClr val="000000"/>
              </a:buClr>
              <a:buSzPct val="75000"/>
              <a:buFont typeface="Symbol" charset="2"/>
              <a:buChar char=""/>
            </a:pPr>
            <a:r>
              <a:rPr lang="nl-NL" sz="2400" b="0" strike="noStrike" spc="-1" dirty="0" err="1">
                <a:solidFill>
                  <a:srgbClr val="000000"/>
                </a:solidFill>
                <a:uFill>
                  <a:solidFill>
                    <a:srgbClr val="FFFFFF"/>
                  </a:solidFill>
                </a:uFill>
                <a:latin typeface="Calibri"/>
              </a:rPr>
              <a:t>Wenn</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Sie</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sehen</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möchten</a:t>
            </a:r>
            <a:r>
              <a:rPr lang="nl-NL" sz="2400" b="0" strike="noStrike" spc="-1" dirty="0">
                <a:solidFill>
                  <a:srgbClr val="000000"/>
                </a:solidFill>
                <a:uFill>
                  <a:solidFill>
                    <a:srgbClr val="FFFFFF"/>
                  </a:solidFill>
                </a:uFill>
                <a:latin typeface="Calibri"/>
              </a:rPr>
              <a:t>, wie man es </a:t>
            </a:r>
            <a:r>
              <a:rPr lang="nl-NL" sz="2400" b="0" strike="noStrike" spc="-1" dirty="0" err="1">
                <a:solidFill>
                  <a:srgbClr val="000000"/>
                </a:solidFill>
                <a:uFill>
                  <a:solidFill>
                    <a:srgbClr val="FFFFFF"/>
                  </a:solidFill>
                </a:uFill>
                <a:latin typeface="Calibri"/>
              </a:rPr>
              <a:t>für</a:t>
            </a:r>
            <a:r>
              <a:rPr lang="nl-NL" sz="2400" b="0" strike="noStrike" spc="-1" dirty="0">
                <a:solidFill>
                  <a:srgbClr val="000000"/>
                </a:solidFill>
                <a:uFill>
                  <a:solidFill>
                    <a:srgbClr val="FFFFFF"/>
                  </a:solidFill>
                </a:uFill>
                <a:latin typeface="Calibri"/>
              </a:rPr>
              <a:t> Scratch 1.4 macht, </a:t>
            </a:r>
            <a:r>
              <a:rPr lang="nl-NL" sz="2400" b="0" strike="noStrike" spc="-1" dirty="0" err="1">
                <a:solidFill>
                  <a:srgbClr val="000000"/>
                </a:solidFill>
                <a:uFill>
                  <a:solidFill>
                    <a:srgbClr val="FFFFFF"/>
                  </a:solidFill>
                </a:uFill>
                <a:latin typeface="Calibri"/>
              </a:rPr>
              <a:t>siehe</a:t>
            </a:r>
            <a:r>
              <a:rPr lang="nl-NL" sz="2400" b="0" strike="noStrike" spc="-1" dirty="0">
                <a:solidFill>
                  <a:srgbClr val="000000"/>
                </a:solidFill>
                <a:uFill>
                  <a:solidFill>
                    <a:srgbClr val="FFFFFF"/>
                  </a:solidFill>
                </a:uFill>
                <a:latin typeface="Calibri"/>
              </a:rPr>
              <a:t> das Ende der </a:t>
            </a:r>
            <a:r>
              <a:rPr lang="nl-NL" sz="2400" b="0" strike="noStrike" spc="-1" dirty="0" err="1">
                <a:solidFill>
                  <a:srgbClr val="000000"/>
                </a:solidFill>
                <a:uFill>
                  <a:solidFill>
                    <a:srgbClr val="FFFFFF"/>
                  </a:solidFill>
                </a:uFill>
                <a:latin typeface="Calibri"/>
              </a:rPr>
              <a:t>Präsentation</a:t>
            </a:r>
            <a:r>
              <a:rPr lang="nl-NL" sz="2400" b="0" strike="noStrike" spc="-1" dirty="0">
                <a:solidFill>
                  <a:srgbClr val="000000"/>
                </a:solidFill>
                <a:uFill>
                  <a:solidFill>
                    <a:srgbClr val="FFFFFF"/>
                  </a:solidFill>
                </a:uFill>
                <a:latin typeface="Calibri"/>
              </a:rPr>
              <a:t> in </a:t>
            </a:r>
            <a:r>
              <a:rPr lang="nl-NL" sz="2400" b="0" strike="noStrike" spc="-1" dirty="0" err="1">
                <a:solidFill>
                  <a:srgbClr val="000000"/>
                </a:solidFill>
                <a:uFill>
                  <a:solidFill>
                    <a:srgbClr val="FFFFFF"/>
                  </a:solidFill>
                </a:uFill>
                <a:latin typeface="Calibri"/>
              </a:rPr>
              <a:t>Anhang</a:t>
            </a:r>
            <a:r>
              <a:rPr lang="nl-NL" sz="2400" b="0" strike="noStrike" spc="-1" dirty="0">
                <a:solidFill>
                  <a:srgbClr val="000000"/>
                </a:solidFill>
                <a:uFill>
                  <a:solidFill>
                    <a:srgbClr val="FFFFFF"/>
                  </a:solidFill>
                </a:uFill>
                <a:latin typeface="Calibri"/>
              </a:rPr>
              <a:t> A.</a:t>
            </a:r>
          </a:p>
        </p:txBody>
      </p:sp>
      <p:sp>
        <p:nvSpPr>
          <p:cNvPr id="221" name="TextShape 3"/>
          <p:cNvSpPr txBox="1"/>
          <p:nvPr/>
        </p:nvSpPr>
        <p:spPr>
          <a:xfrm>
            <a:off x="8172360" y="4767120"/>
            <a:ext cx="514080" cy="273600"/>
          </a:xfrm>
          <a:prstGeom prst="rect">
            <a:avLst/>
          </a:prstGeom>
          <a:noFill/>
          <a:ln>
            <a:noFill/>
          </a:ln>
        </p:spPr>
        <p:txBody>
          <a:bodyPr anchor="ctr"/>
          <a:lstStyle/>
          <a:p>
            <a:pPr algn="r">
              <a:lnSpc>
                <a:spcPct val="100000"/>
              </a:lnSpc>
            </a:pPr>
            <a:fld id="{7C6C7F5F-C5E6-4BCC-AA64-AE487DCDBC61}" type="slidenum">
              <a:rPr lang="en-GB" sz="1200" b="0" strike="noStrike" spc="-1">
                <a:solidFill>
                  <a:srgbClr val="8B8B8B"/>
                </a:solidFill>
                <a:uFill>
                  <a:solidFill>
                    <a:srgbClr val="FFFFFF"/>
                  </a:solidFill>
                </a:uFill>
                <a:latin typeface="Calibri"/>
              </a:rPr>
              <a:pPr algn="r">
                <a:lnSpc>
                  <a:spcPct val="100000"/>
                </a:lnSpc>
              </a:pPr>
              <a:t>8</a:t>
            </a:fld>
            <a:endParaRPr lang="en-GB" sz="1200" b="0" strike="noStrike" spc="-1">
              <a:solidFill>
                <a:srgbClr val="000000"/>
              </a:solidFill>
              <a:uFill>
                <a:solidFill>
                  <a:srgbClr val="FFFFFF"/>
                </a:solidFill>
              </a:uFill>
              <a:latin typeface="Times New Roman"/>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 name="TextShape 1"/>
          <p:cNvSpPr txBox="1"/>
          <p:nvPr/>
        </p:nvSpPr>
        <p:spPr>
          <a:xfrm>
            <a:off x="457200" y="205920"/>
            <a:ext cx="8229240" cy="856800"/>
          </a:xfrm>
          <a:prstGeom prst="rect">
            <a:avLst/>
          </a:prstGeom>
          <a:noFill/>
          <a:ln>
            <a:noFill/>
          </a:ln>
        </p:spPr>
        <p:txBody>
          <a:bodyPr anchor="ctr"/>
          <a:lstStyle/>
          <a:p>
            <a:pPr>
              <a:lnSpc>
                <a:spcPct val="100000"/>
              </a:lnSpc>
            </a:pPr>
            <a:r>
              <a:rPr lang="nl-NL" sz="4400" b="0" strike="noStrike" spc="-1">
                <a:solidFill>
                  <a:srgbClr val="000000"/>
                </a:solidFill>
                <a:uFill>
                  <a:solidFill>
                    <a:srgbClr val="FFFFFF"/>
                  </a:solidFill>
                </a:uFill>
                <a:latin typeface="Calibri"/>
              </a:rPr>
              <a:t>Nur ein paar Regeln heute</a:t>
            </a:r>
          </a:p>
        </p:txBody>
      </p:sp>
      <p:sp>
        <p:nvSpPr>
          <p:cNvPr id="223" name="TextShape 2"/>
          <p:cNvSpPr txBox="1"/>
          <p:nvPr/>
        </p:nvSpPr>
        <p:spPr>
          <a:xfrm>
            <a:off x="457200" y="1059480"/>
            <a:ext cx="8229240" cy="3744000"/>
          </a:xfrm>
          <a:prstGeom prst="rect">
            <a:avLst/>
          </a:prstGeom>
          <a:noFill/>
          <a:ln>
            <a:noFill/>
          </a:ln>
        </p:spPr>
        <p:txBody>
          <a:bodyPr>
            <a:noAutofit/>
          </a:bodyPr>
          <a:lstStyle/>
          <a:p>
            <a:pPr marL="179280" indent="-178920">
              <a:spcBef>
                <a:spcPts val="300"/>
              </a:spcBef>
              <a:buClr>
                <a:srgbClr val="000000"/>
              </a:buClr>
              <a:buFont typeface="Arial"/>
              <a:buChar char="•"/>
            </a:pPr>
            <a:r>
              <a:rPr lang="nl-NL" sz="1400" b="0" strike="noStrike" spc="-1" dirty="0" err="1">
                <a:solidFill>
                  <a:srgbClr val="000000"/>
                </a:solidFill>
                <a:uFill>
                  <a:solidFill>
                    <a:srgbClr val="FFFFFF"/>
                  </a:solidFill>
                </a:uFill>
                <a:latin typeface="Calibri"/>
              </a:rPr>
              <a:t>Setzen</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Sie</a:t>
            </a:r>
            <a:r>
              <a:rPr lang="nl-NL" sz="1400" b="0" strike="noStrike" spc="-1" dirty="0">
                <a:solidFill>
                  <a:srgbClr val="000000"/>
                </a:solidFill>
                <a:uFill>
                  <a:solidFill>
                    <a:srgbClr val="FFFFFF"/>
                  </a:solidFill>
                </a:uFill>
                <a:latin typeface="Calibri"/>
              </a:rPr>
              <a:t> immer </a:t>
            </a:r>
            <a:r>
              <a:rPr lang="nl-NL" sz="1400" b="0" strike="noStrike" spc="-1" dirty="0" err="1">
                <a:solidFill>
                  <a:srgbClr val="000000"/>
                </a:solidFill>
                <a:uFill>
                  <a:solidFill>
                    <a:srgbClr val="FFFFFF"/>
                  </a:solidFill>
                </a:uFill>
                <a:latin typeface="Calibri"/>
              </a:rPr>
              <a:t>einen</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Widerstand</a:t>
            </a:r>
            <a:r>
              <a:rPr lang="nl-NL" sz="1400" b="0" strike="noStrike" spc="-1" dirty="0">
                <a:solidFill>
                  <a:srgbClr val="000000"/>
                </a:solidFill>
                <a:uFill>
                  <a:solidFill>
                    <a:srgbClr val="FFFFFF"/>
                  </a:solidFill>
                </a:uFill>
                <a:latin typeface="Calibri"/>
              </a:rPr>
              <a:t> in </a:t>
            </a:r>
            <a:r>
              <a:rPr lang="nl-NL" sz="1400" b="0" strike="noStrike" spc="-1" dirty="0" err="1">
                <a:solidFill>
                  <a:srgbClr val="000000"/>
                </a:solidFill>
                <a:uFill>
                  <a:solidFill>
                    <a:srgbClr val="FFFFFF"/>
                  </a:solidFill>
                </a:uFill>
                <a:latin typeface="Calibri"/>
              </a:rPr>
              <a:t>Reihe</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mit</a:t>
            </a:r>
            <a:r>
              <a:rPr lang="nl-NL" sz="1400" b="0" strike="noStrike" spc="-1" dirty="0">
                <a:solidFill>
                  <a:srgbClr val="000000"/>
                </a:solidFill>
                <a:uFill>
                  <a:solidFill>
                    <a:srgbClr val="FFFFFF"/>
                  </a:solidFill>
                </a:uFill>
                <a:latin typeface="Calibri"/>
              </a:rPr>
              <a:t> den </a:t>
            </a:r>
            <a:r>
              <a:rPr lang="nl-NL" sz="1400" b="0" strike="noStrike" spc="-1" dirty="0" err="1">
                <a:solidFill>
                  <a:srgbClr val="000000"/>
                </a:solidFill>
                <a:uFill>
                  <a:solidFill>
                    <a:srgbClr val="FFFFFF"/>
                  </a:solidFill>
                </a:uFill>
                <a:latin typeface="Calibri"/>
              </a:rPr>
              <a:t>Komponenten</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wenn</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angegeben</a:t>
            </a:r>
            <a:r>
              <a:rPr lang="nl-NL" sz="1400" b="0" strike="noStrike" spc="-1" dirty="0">
                <a:solidFill>
                  <a:srgbClr val="000000"/>
                </a:solidFill>
                <a:uFill>
                  <a:solidFill>
                    <a:srgbClr val="FFFFFF"/>
                  </a:solidFill>
                </a:uFill>
                <a:latin typeface="Calibri"/>
              </a:rPr>
              <a:t>.</a:t>
            </a:r>
          </a:p>
          <a:p>
            <a:pPr marL="538163" lvl="1" indent="-323850">
              <a:spcBef>
                <a:spcPts val="300"/>
              </a:spcBef>
              <a:buClr>
                <a:srgbClr val="000000"/>
              </a:buClr>
              <a:buSzPct val="75000"/>
              <a:buFont typeface="Symbol" charset="2"/>
              <a:buChar char=""/>
            </a:pPr>
            <a:r>
              <a:rPr lang="nl-NL" sz="1400" b="0" strike="noStrike" spc="-1" dirty="0" err="1">
                <a:solidFill>
                  <a:srgbClr val="000000"/>
                </a:solidFill>
                <a:uFill>
                  <a:solidFill>
                    <a:srgbClr val="FFFFFF"/>
                  </a:solidFill>
                </a:uFill>
                <a:latin typeface="Calibri"/>
              </a:rPr>
              <a:t>Wenn</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Sie</a:t>
            </a:r>
            <a:r>
              <a:rPr lang="nl-NL" sz="1400" b="0" strike="noStrike" spc="-1" dirty="0">
                <a:solidFill>
                  <a:srgbClr val="000000"/>
                </a:solidFill>
                <a:uFill>
                  <a:solidFill>
                    <a:srgbClr val="FFFFFF"/>
                  </a:solidFill>
                </a:uFill>
                <a:latin typeface="Calibri"/>
              </a:rPr>
              <a:t> denken, </a:t>
            </a:r>
            <a:r>
              <a:rPr lang="nl-NL" sz="1400" b="0" strike="noStrike" spc="-1" dirty="0" err="1">
                <a:solidFill>
                  <a:srgbClr val="000000"/>
                </a:solidFill>
                <a:uFill>
                  <a:solidFill>
                    <a:srgbClr val="FFFFFF"/>
                  </a:solidFill>
                </a:uFill>
                <a:latin typeface="Calibri"/>
              </a:rPr>
              <a:t>dass</a:t>
            </a:r>
            <a:r>
              <a:rPr lang="nl-NL" sz="1400" b="0" strike="noStrike" spc="-1" dirty="0">
                <a:solidFill>
                  <a:srgbClr val="000000"/>
                </a:solidFill>
                <a:uFill>
                  <a:solidFill>
                    <a:srgbClr val="FFFFFF"/>
                  </a:solidFill>
                </a:uFill>
                <a:latin typeface="Calibri"/>
              </a:rPr>
              <a:t> es </a:t>
            </a:r>
            <a:r>
              <a:rPr lang="nl-NL" sz="1400" b="0" strike="noStrike" spc="-1" dirty="0" err="1">
                <a:solidFill>
                  <a:srgbClr val="000000"/>
                </a:solidFill>
                <a:uFill>
                  <a:solidFill>
                    <a:srgbClr val="FFFFFF"/>
                  </a:solidFill>
                </a:uFill>
                <a:latin typeface="Calibri"/>
              </a:rPr>
              <a:t>keine</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Notwendigkeit</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gibt</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dann</a:t>
            </a:r>
            <a:r>
              <a:rPr lang="nl-NL" sz="1400" b="0" strike="noStrike" spc="-1" dirty="0">
                <a:solidFill>
                  <a:srgbClr val="000000"/>
                </a:solidFill>
                <a:uFill>
                  <a:solidFill>
                    <a:srgbClr val="FFFFFF"/>
                  </a:solidFill>
                </a:uFill>
                <a:latin typeface="Calibri"/>
              </a:rPr>
              <a:t> sagen </a:t>
            </a:r>
            <a:r>
              <a:rPr lang="nl-NL" sz="1400" b="0" strike="noStrike" spc="-1" dirty="0" err="1">
                <a:solidFill>
                  <a:srgbClr val="000000"/>
                </a:solidFill>
                <a:uFill>
                  <a:solidFill>
                    <a:srgbClr val="FFFFFF"/>
                  </a:solidFill>
                </a:uFill>
                <a:latin typeface="Calibri"/>
              </a:rPr>
              <a:t>Sie</a:t>
            </a:r>
            <a:r>
              <a:rPr lang="nl-NL" sz="1400" b="0" strike="noStrike" spc="-1" dirty="0">
                <a:solidFill>
                  <a:srgbClr val="000000"/>
                </a:solidFill>
                <a:uFill>
                  <a:solidFill>
                    <a:srgbClr val="FFFFFF"/>
                  </a:solidFill>
                </a:uFill>
                <a:latin typeface="Calibri"/>
              </a:rPr>
              <a:t> es </a:t>
            </a:r>
            <a:r>
              <a:rPr lang="nl-NL" sz="1400" b="0" strike="noStrike" spc="-1" dirty="0" err="1">
                <a:solidFill>
                  <a:srgbClr val="000000"/>
                </a:solidFill>
                <a:uFill>
                  <a:solidFill>
                    <a:srgbClr val="FFFFFF"/>
                  </a:solidFill>
                </a:uFill>
                <a:latin typeface="Calibri"/>
              </a:rPr>
              <a:t>uns</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bitte</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und</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wir</a:t>
            </a:r>
            <a:r>
              <a:rPr lang="nl-NL" sz="1400" b="0" strike="noStrike" spc="-1" dirty="0">
                <a:solidFill>
                  <a:srgbClr val="000000"/>
                </a:solidFill>
                <a:uFill>
                  <a:solidFill>
                    <a:srgbClr val="FFFFFF"/>
                  </a:solidFill>
                </a:uFill>
                <a:latin typeface="Calibri"/>
              </a:rPr>
              <a:t> werden es </a:t>
            </a:r>
            <a:r>
              <a:rPr lang="nl-NL" sz="1400" b="0" strike="noStrike" spc="-1" dirty="0" err="1">
                <a:solidFill>
                  <a:srgbClr val="000000"/>
                </a:solidFill>
                <a:uFill>
                  <a:solidFill>
                    <a:srgbClr val="FFFFFF"/>
                  </a:solidFill>
                </a:uFill>
                <a:latin typeface="Calibri"/>
              </a:rPr>
              <a:t>erklären</a:t>
            </a:r>
            <a:r>
              <a:rPr lang="nl-NL" sz="1400" b="0" strike="noStrike" spc="-1" dirty="0">
                <a:solidFill>
                  <a:srgbClr val="000000"/>
                </a:solidFill>
                <a:uFill>
                  <a:solidFill>
                    <a:srgbClr val="FFFFFF"/>
                  </a:solidFill>
                </a:uFill>
                <a:latin typeface="Calibri"/>
              </a:rPr>
              <a:t> was der </a:t>
            </a:r>
            <a:r>
              <a:rPr lang="nl-NL" sz="1400" b="0" strike="noStrike" spc="-1" dirty="0" err="1">
                <a:solidFill>
                  <a:srgbClr val="000000"/>
                </a:solidFill>
                <a:uFill>
                  <a:solidFill>
                    <a:srgbClr val="FFFFFF"/>
                  </a:solidFill>
                </a:uFill>
                <a:latin typeface="Calibri"/>
              </a:rPr>
              <a:t>Grund</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ist</a:t>
            </a:r>
            <a:r>
              <a:rPr lang="nl-NL" sz="1400" b="0" strike="noStrike" spc="-1" dirty="0">
                <a:solidFill>
                  <a:srgbClr val="000000"/>
                </a:solidFill>
                <a:uFill>
                  <a:solidFill>
                    <a:srgbClr val="FFFFFF"/>
                  </a:solidFill>
                </a:uFill>
                <a:latin typeface="Calibri"/>
              </a:rPr>
              <a:t>.</a:t>
            </a:r>
          </a:p>
          <a:p>
            <a:pPr marL="179280" indent="-178920">
              <a:spcBef>
                <a:spcPts val="300"/>
              </a:spcBef>
              <a:buClr>
                <a:srgbClr val="000000"/>
              </a:buClr>
              <a:buFont typeface="Arial"/>
              <a:buChar char="•"/>
            </a:pPr>
            <a:r>
              <a:rPr lang="nl-NL" sz="1400" b="0" strike="noStrike" spc="-1" dirty="0" err="1">
                <a:solidFill>
                  <a:srgbClr val="000000"/>
                </a:solidFill>
                <a:uFill>
                  <a:solidFill>
                    <a:srgbClr val="FFFFFF"/>
                  </a:solidFill>
                </a:uFill>
                <a:latin typeface="Calibri"/>
              </a:rPr>
              <a:t>Beim</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Ändern</a:t>
            </a:r>
            <a:r>
              <a:rPr lang="nl-NL" sz="1400" b="0" strike="noStrike" spc="-1" dirty="0">
                <a:solidFill>
                  <a:srgbClr val="000000"/>
                </a:solidFill>
                <a:uFill>
                  <a:solidFill>
                    <a:srgbClr val="FFFFFF"/>
                  </a:solidFill>
                </a:uFill>
                <a:latin typeface="Calibri"/>
              </a:rPr>
              <a:t> der </a:t>
            </a:r>
            <a:r>
              <a:rPr lang="nl-NL" sz="1400" b="0" strike="noStrike" spc="-1" dirty="0" err="1">
                <a:solidFill>
                  <a:srgbClr val="000000"/>
                </a:solidFill>
                <a:uFill>
                  <a:solidFill>
                    <a:srgbClr val="FFFFFF"/>
                  </a:solidFill>
                </a:uFill>
                <a:latin typeface="Calibri"/>
              </a:rPr>
              <a:t>Verdrahtung</a:t>
            </a:r>
            <a:endParaRPr lang="nl-NL" sz="1400" b="0" strike="noStrike" spc="-1" dirty="0">
              <a:solidFill>
                <a:srgbClr val="000000"/>
              </a:solidFill>
              <a:uFill>
                <a:solidFill>
                  <a:srgbClr val="FFFFFF"/>
                </a:solidFill>
              </a:uFill>
              <a:latin typeface="Calibri"/>
            </a:endParaRPr>
          </a:p>
          <a:p>
            <a:pPr marL="538163" lvl="1" indent="-323850">
              <a:spcBef>
                <a:spcPts val="300"/>
              </a:spcBef>
              <a:buClr>
                <a:srgbClr val="000000"/>
              </a:buClr>
              <a:buFont typeface="StarSymbol"/>
              <a:buAutoNum type="arabicPeriod"/>
            </a:pPr>
            <a:r>
              <a:rPr lang="nl-NL" sz="1400" b="0" strike="noStrike" spc="-1" dirty="0" err="1">
                <a:solidFill>
                  <a:srgbClr val="000000"/>
                </a:solidFill>
                <a:uFill>
                  <a:solidFill>
                    <a:srgbClr val="FFFFFF"/>
                  </a:solidFill>
                </a:uFill>
                <a:latin typeface="Calibri"/>
              </a:rPr>
              <a:t>Lösen</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Sie</a:t>
            </a:r>
            <a:r>
              <a:rPr lang="nl-NL" sz="1400" b="0" strike="noStrike" spc="-1" dirty="0">
                <a:solidFill>
                  <a:srgbClr val="000000"/>
                </a:solidFill>
                <a:uFill>
                  <a:solidFill>
                    <a:srgbClr val="FFFFFF"/>
                  </a:solidFill>
                </a:uFill>
                <a:latin typeface="Calibri"/>
              </a:rPr>
              <a:t> das </a:t>
            </a:r>
            <a:r>
              <a:rPr lang="nl-NL" sz="1400" b="0" strike="noStrike" spc="-1" dirty="0" err="1">
                <a:solidFill>
                  <a:srgbClr val="000000"/>
                </a:solidFill>
                <a:uFill>
                  <a:solidFill>
                    <a:srgbClr val="FFFFFF"/>
                  </a:solidFill>
                </a:uFill>
                <a:latin typeface="Calibri"/>
              </a:rPr>
              <a:t>USB-Kabel</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vom</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Arduino</a:t>
            </a:r>
            <a:r>
              <a:rPr lang="nl-NL" sz="1400" b="0" strike="noStrike" spc="-1" dirty="0">
                <a:solidFill>
                  <a:srgbClr val="000000"/>
                </a:solidFill>
                <a:uFill>
                  <a:solidFill>
                    <a:srgbClr val="FFFFFF"/>
                  </a:solidFill>
                </a:uFill>
                <a:latin typeface="Calibri"/>
              </a:rPr>
              <a:t> Nano</a:t>
            </a:r>
          </a:p>
          <a:p>
            <a:pPr marL="538163" lvl="1" indent="-323850">
              <a:spcBef>
                <a:spcPts val="300"/>
              </a:spcBef>
              <a:buClr>
                <a:srgbClr val="000000"/>
              </a:buClr>
              <a:buFont typeface="StarSymbol"/>
              <a:buAutoNum type="arabicPeriod"/>
            </a:pPr>
            <a:r>
              <a:rPr lang="nl-NL" sz="1400" b="0" strike="noStrike" spc="-1" dirty="0" err="1">
                <a:solidFill>
                  <a:srgbClr val="000000"/>
                </a:solidFill>
                <a:uFill>
                  <a:solidFill>
                    <a:srgbClr val="FFFFFF"/>
                  </a:solidFill>
                </a:uFill>
                <a:latin typeface="Calibri"/>
              </a:rPr>
              <a:t>Schalten</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Sie</a:t>
            </a:r>
            <a:r>
              <a:rPr lang="nl-NL" sz="1400" b="0" strike="noStrike" spc="-1" dirty="0">
                <a:solidFill>
                  <a:srgbClr val="000000"/>
                </a:solidFill>
                <a:uFill>
                  <a:solidFill>
                    <a:srgbClr val="FFFFFF"/>
                  </a:solidFill>
                </a:uFill>
                <a:latin typeface="Calibri"/>
              </a:rPr>
              <a:t> die 9V-Stromversorgung </a:t>
            </a:r>
            <a:r>
              <a:rPr lang="nl-NL" sz="1400" b="0" strike="noStrike" spc="-1" dirty="0" err="1">
                <a:solidFill>
                  <a:srgbClr val="000000"/>
                </a:solidFill>
                <a:uFill>
                  <a:solidFill>
                    <a:srgbClr val="FFFFFF"/>
                  </a:solidFill>
                </a:uFill>
                <a:latin typeface="Calibri"/>
              </a:rPr>
              <a:t>aus</a:t>
            </a:r>
            <a:endParaRPr lang="nl-NL" sz="1400" b="0" strike="noStrike" spc="-1" dirty="0">
              <a:solidFill>
                <a:srgbClr val="000000"/>
              </a:solidFill>
              <a:uFill>
                <a:solidFill>
                  <a:srgbClr val="FFFFFF"/>
                </a:solidFill>
              </a:uFill>
              <a:latin typeface="Calibri"/>
            </a:endParaRPr>
          </a:p>
          <a:p>
            <a:pPr marL="538163" lvl="1" indent="-323850">
              <a:spcBef>
                <a:spcPts val="300"/>
              </a:spcBef>
              <a:buClr>
                <a:srgbClr val="000000"/>
              </a:buClr>
              <a:buFont typeface="StarSymbol"/>
              <a:buAutoNum type="arabicPeriod"/>
            </a:pPr>
            <a:r>
              <a:rPr lang="nl-NL" sz="1400" b="0" strike="noStrike" spc="-1" dirty="0" err="1">
                <a:solidFill>
                  <a:srgbClr val="000000"/>
                </a:solidFill>
                <a:uFill>
                  <a:solidFill>
                    <a:srgbClr val="FFFFFF"/>
                  </a:solidFill>
                </a:uFill>
                <a:latin typeface="Calibri"/>
              </a:rPr>
              <a:t>Überprüfen</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Sie</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überprüfen</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Sie</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nochmals</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und</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überprüfen</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Sie</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erneut</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ob</a:t>
            </a:r>
            <a:r>
              <a:rPr lang="nl-NL" sz="1400" b="0" strike="noStrike" spc="-1" dirty="0">
                <a:solidFill>
                  <a:srgbClr val="000000"/>
                </a:solidFill>
                <a:uFill>
                  <a:solidFill>
                    <a:srgbClr val="FFFFFF"/>
                  </a:solidFill>
                </a:uFill>
                <a:latin typeface="Calibri"/>
              </a:rPr>
              <a:t> die </a:t>
            </a:r>
            <a:r>
              <a:rPr lang="nl-NL" sz="1400" b="0" strike="noStrike" spc="-1" dirty="0" err="1">
                <a:solidFill>
                  <a:srgbClr val="000000"/>
                </a:solidFill>
                <a:uFill>
                  <a:solidFill>
                    <a:srgbClr val="FFFFFF"/>
                  </a:solidFill>
                </a:uFill>
                <a:latin typeface="Calibri"/>
              </a:rPr>
              <a:t>Verkabelung</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korrekt</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ist</a:t>
            </a:r>
            <a:r>
              <a:rPr lang="nl-NL" sz="1400" b="0" strike="noStrike" spc="-1" dirty="0">
                <a:solidFill>
                  <a:srgbClr val="000000"/>
                </a:solidFill>
                <a:uFill>
                  <a:solidFill>
                    <a:srgbClr val="FFFFFF"/>
                  </a:solidFill>
                </a:uFill>
                <a:latin typeface="Calibri"/>
              </a:rPr>
              <a:t>.</a:t>
            </a:r>
            <a:r>
              <a:rPr sz="1100" dirty="0"/>
              <a:t/>
            </a:r>
            <a:br>
              <a:rPr sz="1100" dirty="0"/>
            </a:br>
            <a:r>
              <a:rPr lang="nl-NL" sz="1400" b="0" strike="noStrike" spc="-1" dirty="0" err="1">
                <a:solidFill>
                  <a:srgbClr val="000000"/>
                </a:solidFill>
                <a:uFill>
                  <a:solidFill>
                    <a:srgbClr val="FFFFFF"/>
                  </a:solidFill>
                </a:uFill>
                <a:latin typeface="Calibri"/>
              </a:rPr>
              <a:t>Sie</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können</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Bauteile</a:t>
            </a:r>
            <a:r>
              <a:rPr lang="nl-NL" sz="1400" b="0" strike="noStrike" spc="-1" dirty="0">
                <a:solidFill>
                  <a:srgbClr val="000000"/>
                </a:solidFill>
                <a:uFill>
                  <a:solidFill>
                    <a:srgbClr val="FFFFFF"/>
                  </a:solidFill>
                </a:uFill>
                <a:latin typeface="Calibri"/>
              </a:rPr>
              <a:t> bei </a:t>
            </a:r>
            <a:r>
              <a:rPr lang="nl-NL" sz="1400" b="0" strike="noStrike" spc="-1" dirty="0" err="1">
                <a:solidFill>
                  <a:srgbClr val="000000"/>
                </a:solidFill>
                <a:uFill>
                  <a:solidFill>
                    <a:srgbClr val="FFFFFF"/>
                  </a:solidFill>
                </a:uFill>
                <a:latin typeface="Calibri"/>
              </a:rPr>
              <a:t>falscher</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Verdrahtung</a:t>
            </a:r>
            <a:r>
              <a:rPr lang="nl-NL" sz="1400" b="0" strike="noStrike" spc="-1" dirty="0">
                <a:solidFill>
                  <a:srgbClr val="000000"/>
                </a:solidFill>
                <a:uFill>
                  <a:solidFill>
                    <a:srgbClr val="FFFFFF"/>
                  </a:solidFill>
                </a:uFill>
                <a:latin typeface="Calibri"/>
              </a:rPr>
              <a:t> sprengen!</a:t>
            </a:r>
          </a:p>
          <a:p>
            <a:pPr marL="538163" lvl="1" indent="-323850">
              <a:spcBef>
                <a:spcPts val="300"/>
              </a:spcBef>
              <a:buClr>
                <a:srgbClr val="000000"/>
              </a:buClr>
              <a:buFont typeface="StarSymbol"/>
              <a:buAutoNum type="arabicPeriod"/>
            </a:pPr>
            <a:r>
              <a:rPr lang="nl-NL" sz="1400" b="0" strike="noStrike" spc="-1" dirty="0">
                <a:solidFill>
                  <a:srgbClr val="000000"/>
                </a:solidFill>
                <a:uFill>
                  <a:solidFill>
                    <a:srgbClr val="FFFFFF"/>
                  </a:solidFill>
                </a:uFill>
                <a:latin typeface="Calibri"/>
              </a:rPr>
              <a:t>Stellen </a:t>
            </a:r>
            <a:r>
              <a:rPr lang="nl-NL" sz="1400" b="0" strike="noStrike" spc="-1" dirty="0" err="1">
                <a:solidFill>
                  <a:srgbClr val="000000"/>
                </a:solidFill>
                <a:uFill>
                  <a:solidFill>
                    <a:srgbClr val="FFFFFF"/>
                  </a:solidFill>
                </a:uFill>
                <a:latin typeface="Calibri"/>
              </a:rPr>
              <a:t>Sie</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sicher</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dass</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Sie</a:t>
            </a:r>
            <a:r>
              <a:rPr lang="nl-NL" sz="1400" b="0" strike="noStrike" spc="-1" dirty="0">
                <a:solidFill>
                  <a:srgbClr val="000000"/>
                </a:solidFill>
                <a:uFill>
                  <a:solidFill>
                    <a:srgbClr val="FFFFFF"/>
                  </a:solidFill>
                </a:uFill>
                <a:latin typeface="Calibri"/>
              </a:rPr>
              <a:t> </a:t>
            </a:r>
            <a:r>
              <a:rPr lang="nl-NL" sz="1400" b="1" i="1" strike="noStrike" spc="-1" dirty="0">
                <a:solidFill>
                  <a:srgbClr val="000000"/>
                </a:solidFill>
                <a:uFill>
                  <a:solidFill>
                    <a:srgbClr val="FFFFFF"/>
                  </a:solidFill>
                </a:uFill>
                <a:latin typeface="Calibri"/>
              </a:rPr>
              <a:t>beide</a:t>
            </a:r>
            <a:r>
              <a:rPr lang="nl-NL" sz="1400" b="0" strike="noStrike" spc="-1" dirty="0">
                <a:solidFill>
                  <a:srgbClr val="000000"/>
                </a:solidFill>
                <a:uFill>
                  <a:solidFill>
                    <a:srgbClr val="FFFFFF"/>
                  </a:solidFill>
                </a:uFill>
                <a:latin typeface="Calibri"/>
              </a:rPr>
              <a:t> (4-Augen-Prinzip) </a:t>
            </a:r>
            <a:r>
              <a:rPr lang="nl-NL" sz="1400" b="0" strike="noStrike" spc="-1" dirty="0" err="1">
                <a:solidFill>
                  <a:srgbClr val="000000"/>
                </a:solidFill>
                <a:uFill>
                  <a:solidFill>
                    <a:srgbClr val="FFFFFF"/>
                  </a:solidFill>
                </a:uFill>
                <a:latin typeface="Calibri"/>
              </a:rPr>
              <a:t>davon</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überzeugt</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sind</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dass</a:t>
            </a:r>
            <a:r>
              <a:rPr lang="nl-NL" sz="1400" b="0" strike="noStrike" spc="-1" dirty="0">
                <a:solidFill>
                  <a:srgbClr val="000000"/>
                </a:solidFill>
                <a:uFill>
                  <a:solidFill>
                    <a:srgbClr val="FFFFFF"/>
                  </a:solidFill>
                </a:uFill>
                <a:latin typeface="Calibri"/>
              </a:rPr>
              <a:t> die </a:t>
            </a:r>
            <a:r>
              <a:rPr lang="nl-NL" sz="1400" b="0" strike="noStrike" spc="-1" dirty="0" err="1">
                <a:solidFill>
                  <a:srgbClr val="000000"/>
                </a:solidFill>
                <a:uFill>
                  <a:solidFill>
                    <a:srgbClr val="FFFFFF"/>
                  </a:solidFill>
                </a:uFill>
                <a:latin typeface="Calibri"/>
              </a:rPr>
              <a:t>Verkabelung</a:t>
            </a:r>
            <a:r>
              <a:rPr lang="nl-NL" sz="1400" b="0" strike="noStrike" spc="-1" dirty="0">
                <a:solidFill>
                  <a:srgbClr val="000000"/>
                </a:solidFill>
                <a:uFill>
                  <a:solidFill>
                    <a:srgbClr val="FFFFFF"/>
                  </a:solidFill>
                </a:uFill>
                <a:latin typeface="Calibri"/>
              </a:rPr>
              <a:t> in </a:t>
            </a:r>
            <a:r>
              <a:rPr lang="nl-NL" sz="1400" b="0" strike="noStrike" spc="-1" dirty="0" err="1">
                <a:solidFill>
                  <a:srgbClr val="000000"/>
                </a:solidFill>
                <a:uFill>
                  <a:solidFill>
                    <a:srgbClr val="FFFFFF"/>
                  </a:solidFill>
                </a:uFill>
                <a:latin typeface="Calibri"/>
              </a:rPr>
              <a:t>Ordnung</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ist</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bevor</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Sie</a:t>
            </a:r>
            <a:r>
              <a:rPr lang="nl-NL" sz="1400" b="0" strike="noStrike" spc="-1" dirty="0">
                <a:solidFill>
                  <a:srgbClr val="000000"/>
                </a:solidFill>
                <a:uFill>
                  <a:solidFill>
                    <a:srgbClr val="FFFFFF"/>
                  </a:solidFill>
                </a:uFill>
                <a:latin typeface="Calibri"/>
              </a:rPr>
              <a:t> das </a:t>
            </a:r>
            <a:r>
              <a:rPr lang="nl-NL" sz="1400" b="0" strike="noStrike" spc="-1" dirty="0" err="1">
                <a:solidFill>
                  <a:srgbClr val="000000"/>
                </a:solidFill>
                <a:uFill>
                  <a:solidFill>
                    <a:srgbClr val="FFFFFF"/>
                  </a:solidFill>
                </a:uFill>
                <a:latin typeface="Calibri"/>
              </a:rPr>
              <a:t>Gerät</a:t>
            </a:r>
            <a:r>
              <a:rPr lang="nl-NL" sz="1400" b="0" strike="noStrike" spc="-1" dirty="0">
                <a:solidFill>
                  <a:srgbClr val="000000"/>
                </a:solidFill>
                <a:uFill>
                  <a:solidFill>
                    <a:srgbClr val="FFFFFF"/>
                  </a:solidFill>
                </a:uFill>
                <a:latin typeface="Calibri"/>
              </a:rPr>
              <a:t> wieder </a:t>
            </a:r>
            <a:r>
              <a:rPr lang="nl-NL" sz="1400" b="0" strike="noStrike" spc="-1" dirty="0" err="1">
                <a:solidFill>
                  <a:srgbClr val="000000"/>
                </a:solidFill>
                <a:uFill>
                  <a:solidFill>
                    <a:srgbClr val="FFFFFF"/>
                  </a:solidFill>
                </a:uFill>
                <a:latin typeface="Calibri"/>
              </a:rPr>
              <a:t>anschließen</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und</a:t>
            </a:r>
            <a:r>
              <a:rPr lang="nl-NL" sz="1400" b="0" strike="noStrike" spc="-1" dirty="0">
                <a:solidFill>
                  <a:srgbClr val="000000"/>
                </a:solidFill>
                <a:uFill>
                  <a:solidFill>
                    <a:srgbClr val="FFFFFF"/>
                  </a:solidFill>
                </a:uFill>
                <a:latin typeface="Calibri"/>
              </a:rPr>
              <a:t> wieder </a:t>
            </a:r>
            <a:r>
              <a:rPr lang="nl-NL" sz="1400" b="0" strike="noStrike" spc="-1" dirty="0" err="1">
                <a:solidFill>
                  <a:srgbClr val="000000"/>
                </a:solidFill>
                <a:uFill>
                  <a:solidFill>
                    <a:srgbClr val="FFFFFF"/>
                  </a:solidFill>
                </a:uFill>
                <a:latin typeface="Calibri"/>
              </a:rPr>
              <a:t>einschalten</a:t>
            </a:r>
            <a:r>
              <a:rPr lang="nl-NL" sz="1400" b="0" strike="noStrike" spc="-1" dirty="0">
                <a:solidFill>
                  <a:srgbClr val="000000"/>
                </a:solidFill>
                <a:uFill>
                  <a:solidFill>
                    <a:srgbClr val="FFFFFF"/>
                  </a:solidFill>
                </a:uFill>
                <a:latin typeface="Calibri"/>
              </a:rPr>
              <a:t>.</a:t>
            </a:r>
          </a:p>
          <a:p>
            <a:pPr marL="538163" lvl="1" indent="-323850">
              <a:spcBef>
                <a:spcPts val="300"/>
              </a:spcBef>
              <a:buClr>
                <a:srgbClr val="000000"/>
              </a:buClr>
              <a:buFont typeface="StarSymbol"/>
              <a:buAutoNum type="arabicPeriod"/>
            </a:pPr>
            <a:r>
              <a:rPr lang="nl-NL" sz="1400" b="0" strike="noStrike" spc="-1" dirty="0" err="1">
                <a:solidFill>
                  <a:srgbClr val="000000"/>
                </a:solidFill>
                <a:uFill>
                  <a:solidFill>
                    <a:srgbClr val="FFFFFF"/>
                  </a:solidFill>
                </a:uFill>
                <a:latin typeface="Calibri"/>
              </a:rPr>
              <a:t>Nach</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dem</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Ändern</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einer</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Konfigurationsdatei</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starte</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scratchClient</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neu</a:t>
            </a:r>
            <a:endParaRPr lang="nl-NL" sz="1400" b="0" strike="noStrike" spc="-1" dirty="0">
              <a:solidFill>
                <a:srgbClr val="000000"/>
              </a:solidFill>
              <a:uFill>
                <a:solidFill>
                  <a:srgbClr val="FFFFFF"/>
                </a:solidFill>
              </a:uFill>
              <a:latin typeface="Calibri"/>
            </a:endParaRPr>
          </a:p>
          <a:p>
            <a:pPr marL="179280" indent="-178920">
              <a:spcBef>
                <a:spcPts val="300"/>
              </a:spcBef>
              <a:buClr>
                <a:srgbClr val="000000"/>
              </a:buClr>
              <a:buFont typeface="Arial"/>
              <a:buChar char="•"/>
            </a:pPr>
            <a:r>
              <a:rPr lang="nl-NL" sz="1400" b="0" strike="noStrike" spc="-1" dirty="0" err="1">
                <a:solidFill>
                  <a:srgbClr val="000000"/>
                </a:solidFill>
                <a:uFill>
                  <a:solidFill>
                    <a:srgbClr val="FFFFFF"/>
                  </a:solidFill>
                </a:uFill>
                <a:latin typeface="Calibri"/>
              </a:rPr>
              <a:t>Wenn</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etwas</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kaputt</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geht</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oder</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beschädigt</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wird</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wir</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haben</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etwas</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Ersatzmaterial</a:t>
            </a:r>
            <a:endParaRPr lang="nl-NL" sz="1400" b="0" strike="noStrike" spc="-1" dirty="0">
              <a:solidFill>
                <a:srgbClr val="000000"/>
              </a:solidFill>
              <a:uFill>
                <a:solidFill>
                  <a:srgbClr val="FFFFFF"/>
                </a:solidFill>
              </a:uFill>
              <a:latin typeface="Calibri"/>
            </a:endParaRPr>
          </a:p>
          <a:p>
            <a:pPr marL="538163" lvl="1" indent="-323850">
              <a:spcBef>
                <a:spcPts val="300"/>
              </a:spcBef>
              <a:buClr>
                <a:srgbClr val="000000"/>
              </a:buClr>
              <a:buSzPct val="75000"/>
              <a:buFont typeface="Symbol" charset="2"/>
              <a:buChar char=""/>
            </a:pPr>
            <a:r>
              <a:rPr lang="nl-NL" sz="1400" b="0" strike="noStrike" spc="-1" dirty="0" err="1">
                <a:solidFill>
                  <a:srgbClr val="000000"/>
                </a:solidFill>
                <a:uFill>
                  <a:solidFill>
                    <a:srgbClr val="FFFFFF"/>
                  </a:solidFill>
                </a:uFill>
                <a:latin typeface="Calibri"/>
              </a:rPr>
              <a:t>Bitte</a:t>
            </a:r>
            <a:r>
              <a:rPr lang="nl-NL" sz="1400" b="0" strike="noStrike" spc="-1" dirty="0">
                <a:solidFill>
                  <a:srgbClr val="000000"/>
                </a:solidFill>
                <a:uFill>
                  <a:solidFill>
                    <a:srgbClr val="FFFFFF"/>
                  </a:solidFill>
                </a:uFill>
                <a:latin typeface="Calibri"/>
              </a:rPr>
              <a:t> legen </a:t>
            </a:r>
            <a:r>
              <a:rPr lang="nl-NL" sz="1400" b="0" strike="noStrike" spc="-1" dirty="0" err="1">
                <a:solidFill>
                  <a:srgbClr val="000000"/>
                </a:solidFill>
                <a:uFill>
                  <a:solidFill>
                    <a:srgbClr val="FFFFFF"/>
                  </a:solidFill>
                </a:uFill>
                <a:latin typeface="Calibri"/>
              </a:rPr>
              <a:t>Sie</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nichts</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zurück</a:t>
            </a:r>
            <a:r>
              <a:rPr lang="nl-NL" sz="1400" b="0" strike="noStrike" spc="-1" dirty="0">
                <a:solidFill>
                  <a:srgbClr val="000000"/>
                </a:solidFill>
                <a:uFill>
                  <a:solidFill>
                    <a:srgbClr val="FFFFFF"/>
                  </a:solidFill>
                </a:uFill>
                <a:latin typeface="Calibri"/>
              </a:rPr>
              <a:t> in die </a:t>
            </a:r>
            <a:r>
              <a:rPr lang="nl-NL" sz="1400" b="0" strike="noStrike" spc="-1" dirty="0" err="1">
                <a:solidFill>
                  <a:srgbClr val="000000"/>
                </a:solidFill>
                <a:uFill>
                  <a:solidFill>
                    <a:srgbClr val="FFFFFF"/>
                  </a:solidFill>
                </a:uFill>
                <a:latin typeface="Calibri"/>
              </a:rPr>
              <a:t>Schachtel</a:t>
            </a:r>
            <a:r>
              <a:rPr lang="nl-NL" sz="1400" b="0" strike="noStrike" spc="-1" dirty="0">
                <a:solidFill>
                  <a:srgbClr val="000000"/>
                </a:solidFill>
                <a:uFill>
                  <a:solidFill>
                    <a:srgbClr val="FFFFFF"/>
                  </a:solidFill>
                </a:uFill>
                <a:latin typeface="Calibri"/>
              </a:rPr>
              <a:t>.</a:t>
            </a:r>
          </a:p>
        </p:txBody>
      </p:sp>
      <p:pic>
        <p:nvPicPr>
          <p:cNvPr id="224" name="Picture 3"/>
          <p:cNvPicPr/>
          <p:nvPr/>
        </p:nvPicPr>
        <p:blipFill>
          <a:blip r:embed="rId3" cstate="print"/>
          <a:stretch/>
        </p:blipFill>
        <p:spPr>
          <a:xfrm>
            <a:off x="6876256" y="483518"/>
            <a:ext cx="803160" cy="803160"/>
          </a:xfrm>
          <a:prstGeom prst="rect">
            <a:avLst/>
          </a:prstGeom>
          <a:ln>
            <a:noFill/>
          </a:ln>
        </p:spPr>
      </p:pic>
      <p:pic>
        <p:nvPicPr>
          <p:cNvPr id="225" name="Picture 4"/>
          <p:cNvPicPr/>
          <p:nvPr/>
        </p:nvPicPr>
        <p:blipFill>
          <a:blip r:embed="rId4" cstate="print"/>
          <a:srcRect l="16332" t="61453" r="46706"/>
          <a:stretch/>
        </p:blipFill>
        <p:spPr>
          <a:xfrm>
            <a:off x="4427984" y="1995686"/>
            <a:ext cx="429840" cy="287640"/>
          </a:xfrm>
          <a:prstGeom prst="rect">
            <a:avLst/>
          </a:prstGeom>
          <a:ln>
            <a:noFill/>
          </a:ln>
        </p:spPr>
      </p:pic>
      <p:pic>
        <p:nvPicPr>
          <p:cNvPr id="226" name="Picture 5"/>
          <p:cNvPicPr/>
          <p:nvPr/>
        </p:nvPicPr>
        <p:blipFill>
          <a:blip r:embed="rId5" cstate="print"/>
          <a:stretch/>
        </p:blipFill>
        <p:spPr>
          <a:xfrm>
            <a:off x="7308304" y="3507854"/>
            <a:ext cx="863640" cy="1120680"/>
          </a:xfrm>
          <a:prstGeom prst="rect">
            <a:avLst/>
          </a:prstGeom>
          <a:ln>
            <a:noFill/>
          </a:ln>
        </p:spPr>
      </p:pic>
      <p:pic>
        <p:nvPicPr>
          <p:cNvPr id="227" name="Picture 7"/>
          <p:cNvPicPr/>
          <p:nvPr/>
        </p:nvPicPr>
        <p:blipFill>
          <a:blip r:embed="rId6" cstate="print"/>
          <a:stretch/>
        </p:blipFill>
        <p:spPr>
          <a:xfrm>
            <a:off x="4427984" y="2283718"/>
            <a:ext cx="504720" cy="267120"/>
          </a:xfrm>
          <a:prstGeom prst="rect">
            <a:avLst/>
          </a:prstGeom>
          <a:ln w="9360">
            <a:noFill/>
          </a:ln>
        </p:spPr>
      </p:pic>
      <p:sp>
        <p:nvSpPr>
          <p:cNvPr id="228" name="TextShape 3"/>
          <p:cNvSpPr txBox="1"/>
          <p:nvPr/>
        </p:nvSpPr>
        <p:spPr>
          <a:xfrm>
            <a:off x="8172360" y="4767120"/>
            <a:ext cx="514080" cy="273600"/>
          </a:xfrm>
          <a:prstGeom prst="rect">
            <a:avLst/>
          </a:prstGeom>
          <a:noFill/>
          <a:ln>
            <a:noFill/>
          </a:ln>
        </p:spPr>
        <p:txBody>
          <a:bodyPr anchor="ctr"/>
          <a:lstStyle/>
          <a:p>
            <a:pPr algn="r">
              <a:lnSpc>
                <a:spcPct val="100000"/>
              </a:lnSpc>
            </a:pPr>
            <a:fld id="{E33BD5FE-19B1-42C5-92A7-C5AE8A1B49BA}" type="slidenum">
              <a:rPr lang="en-GB" sz="1200" b="0" strike="noStrike" spc="-1">
                <a:solidFill>
                  <a:srgbClr val="8B8B8B"/>
                </a:solidFill>
                <a:uFill>
                  <a:solidFill>
                    <a:srgbClr val="FFFFFF"/>
                  </a:solidFill>
                </a:uFill>
                <a:latin typeface="Calibri"/>
              </a:rPr>
              <a:pPr algn="r">
                <a:lnSpc>
                  <a:spcPct val="100000"/>
                </a:lnSpc>
              </a:pPr>
              <a:t>9</a:t>
            </a:fld>
            <a:endParaRPr lang="en-GB" sz="1200" b="0" strike="noStrike" spc="-1">
              <a:solidFill>
                <a:srgbClr val="000000"/>
              </a:solidFill>
              <a:uFill>
                <a:solidFill>
                  <a:srgbClr val="FFFFFF"/>
                </a:solidFill>
              </a:uFill>
              <a:latin typeface="Times New Roman"/>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18947</TotalTime>
  <Words>3699</Words>
  <Application>Microsoft Office PowerPoint</Application>
  <PresentationFormat>Diavoorstelling (16:9)</PresentationFormat>
  <Paragraphs>557</Paragraphs>
  <Slides>67</Slides>
  <Notes>56</Notes>
  <HiddenSlides>0</HiddenSlides>
  <MMClips>0</MMClips>
  <ScaleCrop>false</ScaleCrop>
  <HeadingPairs>
    <vt:vector size="4" baseType="variant">
      <vt:variant>
        <vt:lpstr>Thema</vt:lpstr>
      </vt:variant>
      <vt:variant>
        <vt:i4>5</vt:i4>
      </vt:variant>
      <vt:variant>
        <vt:lpstr>Diatitels</vt:lpstr>
      </vt:variant>
      <vt:variant>
        <vt:i4>67</vt:i4>
      </vt:variant>
    </vt:vector>
  </HeadingPairs>
  <TitlesOfParts>
    <vt:vector size="72" baseType="lpstr">
      <vt:lpstr>Office Theme</vt:lpstr>
      <vt:lpstr>Office Theme</vt:lpstr>
      <vt:lpstr>Office Theme</vt:lpstr>
      <vt:lpstr>Office Theme</vt:lpstr>
      <vt:lpstr>Office Theme</vt:lpstr>
      <vt:lpstr>Dia 1</vt:lpstr>
      <vt:lpstr>Dia 2</vt:lpstr>
      <vt:lpstr>Dia 3</vt:lpstr>
      <vt:lpstr>Dia 4</vt:lpstr>
      <vt:lpstr>Dia 5</vt:lpstr>
      <vt:lpstr>Dia 6</vt:lpstr>
      <vt:lpstr>Dia 7</vt:lpstr>
      <vt:lpstr>Dia 8</vt:lpstr>
      <vt:lpstr>Dia 9</vt:lpstr>
      <vt:lpstr>Dia 10</vt:lpstr>
      <vt:lpstr>Dia 11</vt:lpstr>
      <vt:lpstr>Dia 12</vt:lpstr>
      <vt:lpstr>Dia 13</vt:lpstr>
      <vt:lpstr>Dia 14</vt:lpstr>
      <vt:lpstr>Dia 15</vt:lpstr>
      <vt:lpstr>Dia 16</vt:lpstr>
      <vt:lpstr>Dia 17</vt:lpstr>
      <vt:lpstr>Dia 18</vt:lpstr>
      <vt:lpstr>Dia 19</vt:lpstr>
      <vt:lpstr>Dia 20</vt:lpstr>
      <vt:lpstr>Dia 21</vt:lpstr>
      <vt:lpstr>Dia 22</vt:lpstr>
      <vt:lpstr>Dia 23</vt:lpstr>
      <vt:lpstr>Dia 24</vt:lpstr>
      <vt:lpstr>Dia 25</vt:lpstr>
      <vt:lpstr>Dia 26</vt:lpstr>
      <vt:lpstr>Dia 27</vt:lpstr>
      <vt:lpstr>Dia 28</vt:lpstr>
      <vt:lpstr>Dia 29</vt:lpstr>
      <vt:lpstr>Dia 30</vt:lpstr>
      <vt:lpstr>Dia 31</vt:lpstr>
      <vt:lpstr>Dia 32</vt:lpstr>
      <vt:lpstr>Dia 33</vt:lpstr>
      <vt:lpstr>Dia 34</vt:lpstr>
      <vt:lpstr>Dia 35</vt:lpstr>
      <vt:lpstr>Dia 36</vt:lpstr>
      <vt:lpstr>Dia 37</vt:lpstr>
      <vt:lpstr>Dia 38</vt:lpstr>
      <vt:lpstr>Dia 39</vt:lpstr>
      <vt:lpstr>Dia 40</vt:lpstr>
      <vt:lpstr>Dia 41</vt:lpstr>
      <vt:lpstr>Dia 42</vt:lpstr>
      <vt:lpstr>Dia 43</vt:lpstr>
      <vt:lpstr>Dia 44</vt:lpstr>
      <vt:lpstr>Dia 45</vt:lpstr>
      <vt:lpstr>Dia 46</vt:lpstr>
      <vt:lpstr>Dia 47</vt:lpstr>
      <vt:lpstr>Dia 48</vt:lpstr>
      <vt:lpstr>Dia 49</vt:lpstr>
      <vt:lpstr>Dia 50</vt:lpstr>
      <vt:lpstr>Dia 51</vt:lpstr>
      <vt:lpstr>Dia 52</vt:lpstr>
      <vt:lpstr>Dia 53</vt:lpstr>
      <vt:lpstr>Dia 54</vt:lpstr>
      <vt:lpstr>Dia 55</vt:lpstr>
      <vt:lpstr>Dia 56</vt:lpstr>
      <vt:lpstr>Dia 57</vt:lpstr>
      <vt:lpstr>Dia 58</vt:lpstr>
      <vt:lpstr>Dia 59</vt:lpstr>
      <vt:lpstr>Dia 60</vt:lpstr>
      <vt:lpstr>Dia 61</vt:lpstr>
      <vt:lpstr>Dia 62</vt:lpstr>
      <vt:lpstr>Dia 63</vt:lpstr>
      <vt:lpstr>Dia 64</vt:lpstr>
      <vt:lpstr>Dia 65</vt:lpstr>
      <vt:lpstr>Dia 66</vt:lpstr>
      <vt:lpstr>Dia 67</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 1</dc:title>
  <dc:subject/>
  <dc:creator>Hans de Jong</dc:creator>
  <dc:description/>
  <cp:lastModifiedBy>Hans de Jong</cp:lastModifiedBy>
  <cp:revision>607</cp:revision>
  <dcterms:created xsi:type="dcterms:W3CDTF">2016-12-25T05:55:15Z</dcterms:created>
  <dcterms:modified xsi:type="dcterms:W3CDTF">2018-02-22T23:24:55Z</dcterms:modified>
  <dc:language>de-DE</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12.0000</vt:lpwstr>
  </property>
  <property fmtid="{D5CDD505-2E9C-101B-9397-08002B2CF9AE}" pid="3" name="HiddenSlides">
    <vt:i4>0</vt:i4>
  </property>
  <property fmtid="{D5CDD505-2E9C-101B-9397-08002B2CF9AE}" pid="4" name="HyperlinksChanged">
    <vt:bool>false</vt:bool>
  </property>
  <property fmtid="{D5CDD505-2E9C-101B-9397-08002B2CF9AE}" pid="5" name="LinksUpToDate">
    <vt:bool>false</vt:bool>
  </property>
  <property fmtid="{D5CDD505-2E9C-101B-9397-08002B2CF9AE}" pid="6" name="MMClips">
    <vt:i4>0</vt:i4>
  </property>
  <property fmtid="{D5CDD505-2E9C-101B-9397-08002B2CF9AE}" pid="7" name="Notes">
    <vt:i4>56</vt:i4>
  </property>
  <property fmtid="{D5CDD505-2E9C-101B-9397-08002B2CF9AE}" pid="8" name="PresentationFormat">
    <vt:lpwstr>Diavoorstelling (16:9)</vt:lpwstr>
  </property>
  <property fmtid="{D5CDD505-2E9C-101B-9397-08002B2CF9AE}" pid="9" name="ScaleCrop">
    <vt:bool>false</vt:bool>
  </property>
  <property fmtid="{D5CDD505-2E9C-101B-9397-08002B2CF9AE}" pid="10" name="ShareDoc">
    <vt:bool>false</vt:bool>
  </property>
  <property fmtid="{D5CDD505-2E9C-101B-9397-08002B2CF9AE}" pid="11" name="Slides">
    <vt:i4>67</vt:i4>
  </property>
</Properties>
</file>